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7" r:id="rId4"/>
  </p:sldMasterIdLst>
  <p:notesMasterIdLst>
    <p:notesMasterId r:id="rId65"/>
  </p:notesMasterIdLst>
  <p:handoutMasterIdLst>
    <p:handoutMasterId r:id="rId66"/>
  </p:handoutMasterIdLst>
  <p:sldIdLst>
    <p:sldId id="278" r:id="rId5"/>
    <p:sldId id="279" r:id="rId6"/>
    <p:sldId id="280" r:id="rId7"/>
    <p:sldId id="281" r:id="rId8"/>
    <p:sldId id="283" r:id="rId9"/>
    <p:sldId id="327" r:id="rId10"/>
    <p:sldId id="284" r:id="rId11"/>
    <p:sldId id="503" r:id="rId12"/>
    <p:sldId id="287" r:id="rId13"/>
    <p:sldId id="289" r:id="rId14"/>
    <p:sldId id="290" r:id="rId15"/>
    <p:sldId id="474" r:id="rId16"/>
    <p:sldId id="291" r:id="rId17"/>
    <p:sldId id="292" r:id="rId18"/>
    <p:sldId id="293" r:id="rId19"/>
    <p:sldId id="294" r:id="rId20"/>
    <p:sldId id="300" r:id="rId21"/>
    <p:sldId id="301" r:id="rId22"/>
    <p:sldId id="352" r:id="rId23"/>
    <p:sldId id="353" r:id="rId24"/>
    <p:sldId id="356" r:id="rId25"/>
    <p:sldId id="355" r:id="rId26"/>
    <p:sldId id="357" r:id="rId27"/>
    <p:sldId id="358" r:id="rId28"/>
    <p:sldId id="369" r:id="rId29"/>
    <p:sldId id="371" r:id="rId30"/>
    <p:sldId id="346" r:id="rId31"/>
    <p:sldId id="341" r:id="rId32"/>
    <p:sldId id="342" r:id="rId33"/>
    <p:sldId id="345" r:id="rId34"/>
    <p:sldId id="373" r:id="rId35"/>
    <p:sldId id="387" r:id="rId36"/>
    <p:sldId id="349" r:id="rId37"/>
    <p:sldId id="328" r:id="rId38"/>
    <p:sldId id="296" r:id="rId39"/>
    <p:sldId id="297" r:id="rId40"/>
    <p:sldId id="298" r:id="rId41"/>
    <p:sldId id="305" r:id="rId42"/>
    <p:sldId id="329" r:id="rId43"/>
    <p:sldId id="302" r:id="rId44"/>
    <p:sldId id="303" r:id="rId45"/>
    <p:sldId id="299" r:id="rId46"/>
    <p:sldId id="306" r:id="rId47"/>
    <p:sldId id="304" r:id="rId48"/>
    <p:sldId id="307" r:id="rId49"/>
    <p:sldId id="315" r:id="rId50"/>
    <p:sldId id="316" r:id="rId51"/>
    <p:sldId id="498" r:id="rId52"/>
    <p:sldId id="308" r:id="rId53"/>
    <p:sldId id="317" r:id="rId54"/>
    <p:sldId id="310" r:id="rId55"/>
    <p:sldId id="309" r:id="rId56"/>
    <p:sldId id="321" r:id="rId57"/>
    <p:sldId id="318" r:id="rId58"/>
    <p:sldId id="383" r:id="rId59"/>
    <p:sldId id="499" r:id="rId60"/>
    <p:sldId id="437" r:id="rId61"/>
    <p:sldId id="285" r:id="rId62"/>
    <p:sldId id="286" r:id="rId63"/>
    <p:sldId id="313"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6FB1"/>
    <a:srgbClr val="50B059"/>
    <a:srgbClr val="96C377"/>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F42E3-ECBC-44C0-98D0-FE79D94B3C0B}" v="217" dt="2023-09-06T15:14:34.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19" autoAdjust="0"/>
  </p:normalViewPr>
  <p:slideViewPr>
    <p:cSldViewPr snapToGrid="0">
      <p:cViewPr varScale="1">
        <p:scale>
          <a:sx n="86" d="100"/>
          <a:sy n="86" d="100"/>
        </p:scale>
        <p:origin x="62" y="480"/>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se Nofre" userId="61e2eb15-c1a3-490f-a40e-1971e9a98387" providerId="ADAL" clId="{54CF42E3-ECBC-44C0-98D0-FE79D94B3C0B}"/>
    <pc:docChg chg="undo custSel addSld delSld modSld sldOrd">
      <pc:chgData name="Montse Nofre" userId="61e2eb15-c1a3-490f-a40e-1971e9a98387" providerId="ADAL" clId="{54CF42E3-ECBC-44C0-98D0-FE79D94B3C0B}" dt="2023-09-06T15:34:08.484" v="4649" actId="108"/>
      <pc:docMkLst>
        <pc:docMk/>
      </pc:docMkLst>
      <pc:sldChg chg="modSp mod">
        <pc:chgData name="Montse Nofre" userId="61e2eb15-c1a3-490f-a40e-1971e9a98387" providerId="ADAL" clId="{54CF42E3-ECBC-44C0-98D0-FE79D94B3C0B}" dt="2023-09-04T14:16:07.463" v="1678" actId="255"/>
        <pc:sldMkLst>
          <pc:docMk/>
          <pc:sldMk cId="3220235682" sldId="279"/>
        </pc:sldMkLst>
        <pc:spChg chg="mod">
          <ac:chgData name="Montse Nofre" userId="61e2eb15-c1a3-490f-a40e-1971e9a98387" providerId="ADAL" clId="{54CF42E3-ECBC-44C0-98D0-FE79D94B3C0B}" dt="2023-09-04T14:16:01.184" v="1677" actId="404"/>
          <ac:spMkLst>
            <pc:docMk/>
            <pc:sldMk cId="3220235682" sldId="279"/>
            <ac:spMk id="2" creationId="{89559F60-4CE1-4E2F-86EA-1B60679F1F4A}"/>
          </ac:spMkLst>
        </pc:spChg>
        <pc:spChg chg="mod">
          <ac:chgData name="Montse Nofre" userId="61e2eb15-c1a3-490f-a40e-1971e9a98387" providerId="ADAL" clId="{54CF42E3-ECBC-44C0-98D0-FE79D94B3C0B}" dt="2023-09-04T14:16:07.463" v="1678" actId="255"/>
          <ac:spMkLst>
            <pc:docMk/>
            <pc:sldMk cId="3220235682" sldId="279"/>
            <ac:spMk id="24" creationId="{F260476B-CCA6-412B-A9C5-399C34AE6F05}"/>
          </ac:spMkLst>
        </pc:spChg>
      </pc:sldChg>
      <pc:sldChg chg="modSp mod">
        <pc:chgData name="Montse Nofre" userId="61e2eb15-c1a3-490f-a40e-1971e9a98387" providerId="ADAL" clId="{54CF42E3-ECBC-44C0-98D0-FE79D94B3C0B}" dt="2023-09-06T07:29:48.445" v="2520" actId="113"/>
        <pc:sldMkLst>
          <pc:docMk/>
          <pc:sldMk cId="2184549128" sldId="280"/>
        </pc:sldMkLst>
        <pc:spChg chg="mod">
          <ac:chgData name="Montse Nofre" userId="61e2eb15-c1a3-490f-a40e-1971e9a98387" providerId="ADAL" clId="{54CF42E3-ECBC-44C0-98D0-FE79D94B3C0B}" dt="2023-09-06T07:29:48.445" v="2520" actId="113"/>
          <ac:spMkLst>
            <pc:docMk/>
            <pc:sldMk cId="2184549128" sldId="280"/>
            <ac:spMk id="2" creationId="{021DD854-3A00-78EF-59F4-C386CA300A0E}"/>
          </ac:spMkLst>
        </pc:spChg>
        <pc:spChg chg="mod">
          <ac:chgData name="Montse Nofre" userId="61e2eb15-c1a3-490f-a40e-1971e9a98387" providerId="ADAL" clId="{54CF42E3-ECBC-44C0-98D0-FE79D94B3C0B}" dt="2023-09-04T14:16:59.434" v="1684" actId="404"/>
          <ac:spMkLst>
            <pc:docMk/>
            <pc:sldMk cId="2184549128" sldId="280"/>
            <ac:spMk id="3" creationId="{36E5BDD1-CF2C-032C-9773-69FF71C176A0}"/>
          </ac:spMkLst>
        </pc:spChg>
      </pc:sldChg>
      <pc:sldChg chg="modSp mod">
        <pc:chgData name="Montse Nofre" userId="61e2eb15-c1a3-490f-a40e-1971e9a98387" providerId="ADAL" clId="{54CF42E3-ECBC-44C0-98D0-FE79D94B3C0B}" dt="2023-09-04T14:17:06.175" v="1686" actId="27636"/>
        <pc:sldMkLst>
          <pc:docMk/>
          <pc:sldMk cId="2764838947" sldId="281"/>
        </pc:sldMkLst>
        <pc:spChg chg="mod">
          <ac:chgData name="Montse Nofre" userId="61e2eb15-c1a3-490f-a40e-1971e9a98387" providerId="ADAL" clId="{54CF42E3-ECBC-44C0-98D0-FE79D94B3C0B}" dt="2023-09-04T14:16:34.087" v="1683" actId="404"/>
          <ac:spMkLst>
            <pc:docMk/>
            <pc:sldMk cId="2764838947" sldId="281"/>
            <ac:spMk id="2" creationId="{021DD854-3A00-78EF-59F4-C386CA300A0E}"/>
          </ac:spMkLst>
        </pc:spChg>
        <pc:spChg chg="mod">
          <ac:chgData name="Montse Nofre" userId="61e2eb15-c1a3-490f-a40e-1971e9a98387" providerId="ADAL" clId="{54CF42E3-ECBC-44C0-98D0-FE79D94B3C0B}" dt="2023-09-04T14:17:06.175" v="1686" actId="27636"/>
          <ac:spMkLst>
            <pc:docMk/>
            <pc:sldMk cId="2764838947" sldId="281"/>
            <ac:spMk id="3" creationId="{36E5BDD1-CF2C-032C-9773-69FF71C176A0}"/>
          </ac:spMkLst>
        </pc:spChg>
      </pc:sldChg>
      <pc:sldChg chg="modSp mod">
        <pc:chgData name="Montse Nofre" userId="61e2eb15-c1a3-490f-a40e-1971e9a98387" providerId="ADAL" clId="{54CF42E3-ECBC-44C0-98D0-FE79D94B3C0B}" dt="2023-09-04T14:17:18.072" v="1691" actId="27636"/>
        <pc:sldMkLst>
          <pc:docMk/>
          <pc:sldMk cId="3393835164" sldId="283"/>
        </pc:sldMkLst>
        <pc:spChg chg="mod">
          <ac:chgData name="Montse Nofre" userId="61e2eb15-c1a3-490f-a40e-1971e9a98387" providerId="ADAL" clId="{54CF42E3-ECBC-44C0-98D0-FE79D94B3C0B}" dt="2023-09-04T14:17:13.879" v="1689" actId="404"/>
          <ac:spMkLst>
            <pc:docMk/>
            <pc:sldMk cId="3393835164" sldId="283"/>
            <ac:spMk id="2" creationId="{021DD854-3A00-78EF-59F4-C386CA300A0E}"/>
          </ac:spMkLst>
        </pc:spChg>
        <pc:spChg chg="mod">
          <ac:chgData name="Montse Nofre" userId="61e2eb15-c1a3-490f-a40e-1971e9a98387" providerId="ADAL" clId="{54CF42E3-ECBC-44C0-98D0-FE79D94B3C0B}" dt="2023-09-04T14:17:18.072" v="1691" actId="27636"/>
          <ac:spMkLst>
            <pc:docMk/>
            <pc:sldMk cId="3393835164" sldId="283"/>
            <ac:spMk id="3" creationId="{36E5BDD1-CF2C-032C-9773-69FF71C176A0}"/>
          </ac:spMkLst>
        </pc:spChg>
      </pc:sldChg>
      <pc:sldChg chg="delSp modSp mod">
        <pc:chgData name="Montse Nofre" userId="61e2eb15-c1a3-490f-a40e-1971e9a98387" providerId="ADAL" clId="{54CF42E3-ECBC-44C0-98D0-FE79D94B3C0B}" dt="2023-09-04T14:22:09.716" v="1721" actId="478"/>
        <pc:sldMkLst>
          <pc:docMk/>
          <pc:sldMk cId="753560167" sldId="284"/>
        </pc:sldMkLst>
        <pc:spChg chg="mod">
          <ac:chgData name="Montse Nofre" userId="61e2eb15-c1a3-490f-a40e-1971e9a98387" providerId="ADAL" clId="{54CF42E3-ECBC-44C0-98D0-FE79D94B3C0B}" dt="2023-09-04T14:17:55.168" v="1700" actId="404"/>
          <ac:spMkLst>
            <pc:docMk/>
            <pc:sldMk cId="753560167" sldId="284"/>
            <ac:spMk id="2" creationId="{021DD854-3A00-78EF-59F4-C386CA300A0E}"/>
          </ac:spMkLst>
        </pc:spChg>
        <pc:spChg chg="mod">
          <ac:chgData name="Montse Nofre" userId="61e2eb15-c1a3-490f-a40e-1971e9a98387" providerId="ADAL" clId="{54CF42E3-ECBC-44C0-98D0-FE79D94B3C0B}" dt="2023-09-04T14:18:59.857" v="1715" actId="6549"/>
          <ac:spMkLst>
            <pc:docMk/>
            <pc:sldMk cId="753560167" sldId="284"/>
            <ac:spMk id="3" creationId="{36E5BDD1-CF2C-032C-9773-69FF71C176A0}"/>
          </ac:spMkLst>
        </pc:spChg>
        <pc:picChg chg="del mod">
          <ac:chgData name="Montse Nofre" userId="61e2eb15-c1a3-490f-a40e-1971e9a98387" providerId="ADAL" clId="{54CF42E3-ECBC-44C0-98D0-FE79D94B3C0B}" dt="2023-09-04T14:22:09.716" v="1721" actId="478"/>
          <ac:picMkLst>
            <pc:docMk/>
            <pc:sldMk cId="753560167" sldId="284"/>
            <ac:picMk id="1026" creationId="{2A203819-D73C-EC53-2274-84D654DF160A}"/>
          </ac:picMkLst>
        </pc:picChg>
      </pc:sldChg>
      <pc:sldChg chg="modSp mod ord">
        <pc:chgData name="Montse Nofre" userId="61e2eb15-c1a3-490f-a40e-1971e9a98387" providerId="ADAL" clId="{54CF42E3-ECBC-44C0-98D0-FE79D94B3C0B}" dt="2023-09-06T09:08:10.376" v="4194" actId="14100"/>
        <pc:sldMkLst>
          <pc:docMk/>
          <pc:sldMk cId="594714142" sldId="285"/>
        </pc:sldMkLst>
        <pc:spChg chg="mod">
          <ac:chgData name="Montse Nofre" userId="61e2eb15-c1a3-490f-a40e-1971e9a98387" providerId="ADAL" clId="{54CF42E3-ECBC-44C0-98D0-FE79D94B3C0B}" dt="2023-09-06T09:08:03.711" v="4191" actId="404"/>
          <ac:spMkLst>
            <pc:docMk/>
            <pc:sldMk cId="594714142" sldId="285"/>
            <ac:spMk id="2" creationId="{021DD854-3A00-78EF-59F4-C386CA300A0E}"/>
          </ac:spMkLst>
        </pc:spChg>
        <pc:spChg chg="mod">
          <ac:chgData name="Montse Nofre" userId="61e2eb15-c1a3-490f-a40e-1971e9a98387" providerId="ADAL" clId="{54CF42E3-ECBC-44C0-98D0-FE79D94B3C0B}" dt="2023-08-31T09:11:41.029" v="1485" actId="20577"/>
          <ac:spMkLst>
            <pc:docMk/>
            <pc:sldMk cId="594714142" sldId="285"/>
            <ac:spMk id="3" creationId="{36E5BDD1-CF2C-032C-9773-69FF71C176A0}"/>
          </ac:spMkLst>
        </pc:spChg>
        <pc:spChg chg="mod">
          <ac:chgData name="Montse Nofre" userId="61e2eb15-c1a3-490f-a40e-1971e9a98387" providerId="ADAL" clId="{54CF42E3-ECBC-44C0-98D0-FE79D94B3C0B}" dt="2023-09-06T09:08:07.062" v="4192" actId="1076"/>
          <ac:spMkLst>
            <pc:docMk/>
            <pc:sldMk cId="594714142" sldId="285"/>
            <ac:spMk id="6" creationId="{7CC066CF-10D0-6BC1-C700-ACEC77867DA1}"/>
          </ac:spMkLst>
        </pc:spChg>
        <pc:picChg chg="mod">
          <ac:chgData name="Montse Nofre" userId="61e2eb15-c1a3-490f-a40e-1971e9a98387" providerId="ADAL" clId="{54CF42E3-ECBC-44C0-98D0-FE79D94B3C0B}" dt="2023-09-06T09:08:10.376" v="4194" actId="14100"/>
          <ac:picMkLst>
            <pc:docMk/>
            <pc:sldMk cId="594714142" sldId="285"/>
            <ac:picMk id="5" creationId="{DD8D3EF4-621E-2767-9FC8-76EDD39AE5E1}"/>
          </ac:picMkLst>
        </pc:picChg>
      </pc:sldChg>
      <pc:sldChg chg="modSp mod ord">
        <pc:chgData name="Montse Nofre" userId="61e2eb15-c1a3-490f-a40e-1971e9a98387" providerId="ADAL" clId="{54CF42E3-ECBC-44C0-98D0-FE79D94B3C0B}" dt="2023-09-06T09:08:40.055" v="4199" actId="113"/>
        <pc:sldMkLst>
          <pc:docMk/>
          <pc:sldMk cId="1704911235" sldId="286"/>
        </pc:sldMkLst>
        <pc:spChg chg="mod">
          <ac:chgData name="Montse Nofre" userId="61e2eb15-c1a3-490f-a40e-1971e9a98387" providerId="ADAL" clId="{54CF42E3-ECBC-44C0-98D0-FE79D94B3C0B}" dt="2023-09-06T09:08:40.055" v="4199" actId="113"/>
          <ac:spMkLst>
            <pc:docMk/>
            <pc:sldMk cId="1704911235" sldId="286"/>
            <ac:spMk id="2" creationId="{021DD854-3A00-78EF-59F4-C386CA300A0E}"/>
          </ac:spMkLst>
        </pc:spChg>
        <pc:spChg chg="mod">
          <ac:chgData name="Montse Nofre" userId="61e2eb15-c1a3-490f-a40e-1971e9a98387" providerId="ADAL" clId="{54CF42E3-ECBC-44C0-98D0-FE79D94B3C0B}" dt="2023-08-31T09:11:45.713" v="1486" actId="20577"/>
          <ac:spMkLst>
            <pc:docMk/>
            <pc:sldMk cId="1704911235" sldId="286"/>
            <ac:spMk id="3" creationId="{36E5BDD1-CF2C-032C-9773-69FF71C176A0}"/>
          </ac:spMkLst>
        </pc:spChg>
      </pc:sldChg>
      <pc:sldChg chg="modSp mod">
        <pc:chgData name="Montse Nofre" userId="61e2eb15-c1a3-490f-a40e-1971e9a98387" providerId="ADAL" clId="{54CF42E3-ECBC-44C0-98D0-FE79D94B3C0B}" dt="2023-09-04T14:35:25.701" v="1741" actId="1076"/>
        <pc:sldMkLst>
          <pc:docMk/>
          <pc:sldMk cId="2350197335" sldId="287"/>
        </pc:sldMkLst>
        <pc:spChg chg="mod">
          <ac:chgData name="Montse Nofre" userId="61e2eb15-c1a3-490f-a40e-1971e9a98387" providerId="ADAL" clId="{54CF42E3-ECBC-44C0-98D0-FE79D94B3C0B}" dt="2023-09-04T14:35:20.958" v="1740" actId="113"/>
          <ac:spMkLst>
            <pc:docMk/>
            <pc:sldMk cId="2350197335" sldId="287"/>
            <ac:spMk id="2" creationId="{021DD854-3A00-78EF-59F4-C386CA300A0E}"/>
          </ac:spMkLst>
        </pc:spChg>
        <pc:picChg chg="mod">
          <ac:chgData name="Montse Nofre" userId="61e2eb15-c1a3-490f-a40e-1971e9a98387" providerId="ADAL" clId="{54CF42E3-ECBC-44C0-98D0-FE79D94B3C0B}" dt="2023-09-04T14:35:25.701" v="1741" actId="1076"/>
          <ac:picMkLst>
            <pc:docMk/>
            <pc:sldMk cId="2350197335" sldId="287"/>
            <ac:picMk id="8" creationId="{30F692D0-A3DB-14A2-49CD-A4A57255FBE4}"/>
          </ac:picMkLst>
        </pc:picChg>
        <pc:picChg chg="mod">
          <ac:chgData name="Montse Nofre" userId="61e2eb15-c1a3-490f-a40e-1971e9a98387" providerId="ADAL" clId="{54CF42E3-ECBC-44C0-98D0-FE79D94B3C0B}" dt="2023-09-04T14:24:46.334" v="1735" actId="1076"/>
          <ac:picMkLst>
            <pc:docMk/>
            <pc:sldMk cId="2350197335" sldId="287"/>
            <ac:picMk id="10" creationId="{A3288750-AE6C-A248-D4BC-4AA0B240DB43}"/>
          </ac:picMkLst>
        </pc:picChg>
        <pc:picChg chg="mod">
          <ac:chgData name="Montse Nofre" userId="61e2eb15-c1a3-490f-a40e-1971e9a98387" providerId="ADAL" clId="{54CF42E3-ECBC-44C0-98D0-FE79D94B3C0B}" dt="2023-09-04T14:24:53.094" v="1737" actId="1076"/>
          <ac:picMkLst>
            <pc:docMk/>
            <pc:sldMk cId="2350197335" sldId="287"/>
            <ac:picMk id="12" creationId="{40BEB999-4968-9047-0C7A-C96DCF2CD79D}"/>
          </ac:picMkLst>
        </pc:picChg>
      </pc:sldChg>
      <pc:sldChg chg="modSp mod">
        <pc:chgData name="Montse Nofre" userId="61e2eb15-c1a3-490f-a40e-1971e9a98387" providerId="ADAL" clId="{54CF42E3-ECBC-44C0-98D0-FE79D94B3C0B}" dt="2023-09-04T15:10:29.238" v="2182" actId="404"/>
        <pc:sldMkLst>
          <pc:docMk/>
          <pc:sldMk cId="2329145526" sldId="289"/>
        </pc:sldMkLst>
        <pc:spChg chg="mod">
          <ac:chgData name="Montse Nofre" userId="61e2eb15-c1a3-490f-a40e-1971e9a98387" providerId="ADAL" clId="{54CF42E3-ECBC-44C0-98D0-FE79D94B3C0B}" dt="2023-09-04T14:35:32.422" v="1744" actId="404"/>
          <ac:spMkLst>
            <pc:docMk/>
            <pc:sldMk cId="2329145526" sldId="289"/>
            <ac:spMk id="2" creationId="{021DD854-3A00-78EF-59F4-C386CA300A0E}"/>
          </ac:spMkLst>
        </pc:spChg>
        <pc:graphicFrameChg chg="mod modGraphic">
          <ac:chgData name="Montse Nofre" userId="61e2eb15-c1a3-490f-a40e-1971e9a98387" providerId="ADAL" clId="{54CF42E3-ECBC-44C0-98D0-FE79D94B3C0B}" dt="2023-09-04T15:10:29.238" v="2182" actId="404"/>
          <ac:graphicFrameMkLst>
            <pc:docMk/>
            <pc:sldMk cId="2329145526" sldId="289"/>
            <ac:graphicFrameMk id="3" creationId="{481673B9-0A62-AC23-EF38-006A07351EB4}"/>
          </ac:graphicFrameMkLst>
        </pc:graphicFrameChg>
      </pc:sldChg>
      <pc:sldChg chg="addSp modSp mod ord">
        <pc:chgData name="Montse Nofre" userId="61e2eb15-c1a3-490f-a40e-1971e9a98387" providerId="ADAL" clId="{54CF42E3-ECBC-44C0-98D0-FE79D94B3C0B}" dt="2023-09-04T14:38:15.597" v="1782" actId="1076"/>
        <pc:sldMkLst>
          <pc:docMk/>
          <pc:sldMk cId="2432901313" sldId="290"/>
        </pc:sldMkLst>
        <pc:spChg chg="mod">
          <ac:chgData name="Montse Nofre" userId="61e2eb15-c1a3-490f-a40e-1971e9a98387" providerId="ADAL" clId="{54CF42E3-ECBC-44C0-98D0-FE79D94B3C0B}" dt="2023-09-04T14:37:08.910" v="1756" actId="404"/>
          <ac:spMkLst>
            <pc:docMk/>
            <pc:sldMk cId="2432901313" sldId="290"/>
            <ac:spMk id="2" creationId="{021DD854-3A00-78EF-59F4-C386CA300A0E}"/>
          </ac:spMkLst>
        </pc:spChg>
        <pc:spChg chg="add mod">
          <ac:chgData name="Montse Nofre" userId="61e2eb15-c1a3-490f-a40e-1971e9a98387" providerId="ADAL" clId="{54CF42E3-ECBC-44C0-98D0-FE79D94B3C0B}" dt="2023-09-04T14:38:15.597" v="1782" actId="1076"/>
          <ac:spMkLst>
            <pc:docMk/>
            <pc:sldMk cId="2432901313" sldId="290"/>
            <ac:spMk id="3" creationId="{90418F5A-B594-B015-41B8-C441CA725C2E}"/>
          </ac:spMkLst>
        </pc:spChg>
        <pc:spChg chg="mod">
          <ac:chgData name="Montse Nofre" userId="61e2eb15-c1a3-490f-a40e-1971e9a98387" providerId="ADAL" clId="{54CF42E3-ECBC-44C0-98D0-FE79D94B3C0B}" dt="2023-09-04T14:38:02.333" v="1781" actId="1076"/>
          <ac:spMkLst>
            <pc:docMk/>
            <pc:sldMk cId="2432901313" sldId="290"/>
            <ac:spMk id="6" creationId="{293B308C-C478-89A7-9870-01A9CBA31960}"/>
          </ac:spMkLst>
        </pc:spChg>
        <pc:picChg chg="mod">
          <ac:chgData name="Montse Nofre" userId="61e2eb15-c1a3-490f-a40e-1971e9a98387" providerId="ADAL" clId="{54CF42E3-ECBC-44C0-98D0-FE79D94B3C0B}" dt="2023-09-04T14:37:59.325" v="1780" actId="1076"/>
          <ac:picMkLst>
            <pc:docMk/>
            <pc:sldMk cId="2432901313" sldId="290"/>
            <ac:picMk id="5" creationId="{979A4DAE-9682-72F2-A2A1-EF4DE31A3C67}"/>
          </ac:picMkLst>
        </pc:picChg>
      </pc:sldChg>
      <pc:sldChg chg="addSp modSp mod">
        <pc:chgData name="Montse Nofre" userId="61e2eb15-c1a3-490f-a40e-1971e9a98387" providerId="ADAL" clId="{54CF42E3-ECBC-44C0-98D0-FE79D94B3C0B}" dt="2023-09-04T14:39:38.598" v="1795" actId="404"/>
        <pc:sldMkLst>
          <pc:docMk/>
          <pc:sldMk cId="1223202616" sldId="291"/>
        </pc:sldMkLst>
        <pc:spChg chg="mod">
          <ac:chgData name="Montse Nofre" userId="61e2eb15-c1a3-490f-a40e-1971e9a98387" providerId="ADAL" clId="{54CF42E3-ECBC-44C0-98D0-FE79D94B3C0B}" dt="2023-09-04T14:39:38.598" v="1795" actId="404"/>
          <ac:spMkLst>
            <pc:docMk/>
            <pc:sldMk cId="1223202616" sldId="291"/>
            <ac:spMk id="2" creationId="{021DD854-3A00-78EF-59F4-C386CA300A0E}"/>
          </ac:spMkLst>
        </pc:spChg>
        <pc:spChg chg="mod">
          <ac:chgData name="Montse Nofre" userId="61e2eb15-c1a3-490f-a40e-1971e9a98387" providerId="ADAL" clId="{54CF42E3-ECBC-44C0-98D0-FE79D94B3C0B}" dt="2023-09-04T14:39:22.925" v="1791" actId="1076"/>
          <ac:spMkLst>
            <pc:docMk/>
            <pc:sldMk cId="1223202616" sldId="291"/>
            <ac:spMk id="3" creationId="{7C520C92-EB90-1180-BDE5-08D0BFE24CA5}"/>
          </ac:spMkLst>
        </pc:spChg>
        <pc:spChg chg="add mod">
          <ac:chgData name="Montse Nofre" userId="61e2eb15-c1a3-490f-a40e-1971e9a98387" providerId="ADAL" clId="{54CF42E3-ECBC-44C0-98D0-FE79D94B3C0B}" dt="2023-09-04T14:39:26.213" v="1792" actId="1076"/>
          <ac:spMkLst>
            <pc:docMk/>
            <pc:sldMk cId="1223202616" sldId="291"/>
            <ac:spMk id="5" creationId="{EC9C4800-8DB5-F9A2-AB0F-A3B0B8492996}"/>
          </ac:spMkLst>
        </pc:spChg>
      </pc:sldChg>
      <pc:sldChg chg="addSp modSp mod">
        <pc:chgData name="Montse Nofre" userId="61e2eb15-c1a3-490f-a40e-1971e9a98387" providerId="ADAL" clId="{54CF42E3-ECBC-44C0-98D0-FE79D94B3C0B}" dt="2023-09-04T14:39:56.501" v="1801" actId="1076"/>
        <pc:sldMkLst>
          <pc:docMk/>
          <pc:sldMk cId="3520861543" sldId="292"/>
        </pc:sldMkLst>
        <pc:spChg chg="mod">
          <ac:chgData name="Montse Nofre" userId="61e2eb15-c1a3-490f-a40e-1971e9a98387" providerId="ADAL" clId="{54CF42E3-ECBC-44C0-98D0-FE79D94B3C0B}" dt="2023-09-04T14:39:48.942" v="1799" actId="404"/>
          <ac:spMkLst>
            <pc:docMk/>
            <pc:sldMk cId="3520861543" sldId="292"/>
            <ac:spMk id="2" creationId="{021DD854-3A00-78EF-59F4-C386CA300A0E}"/>
          </ac:spMkLst>
        </pc:spChg>
        <pc:spChg chg="add mod">
          <ac:chgData name="Montse Nofre" userId="61e2eb15-c1a3-490f-a40e-1971e9a98387" providerId="ADAL" clId="{54CF42E3-ECBC-44C0-98D0-FE79D94B3C0B}" dt="2023-09-04T14:39:42.359" v="1796"/>
          <ac:spMkLst>
            <pc:docMk/>
            <pc:sldMk cId="3520861543" sldId="292"/>
            <ac:spMk id="3" creationId="{CF8DB310-067B-BBAC-A510-B2721A2A56A9}"/>
          </ac:spMkLst>
        </pc:spChg>
        <pc:picChg chg="mod">
          <ac:chgData name="Montse Nofre" userId="61e2eb15-c1a3-490f-a40e-1971e9a98387" providerId="ADAL" clId="{54CF42E3-ECBC-44C0-98D0-FE79D94B3C0B}" dt="2023-09-04T14:39:56.501" v="1801" actId="1076"/>
          <ac:picMkLst>
            <pc:docMk/>
            <pc:sldMk cId="3520861543" sldId="292"/>
            <ac:picMk id="5" creationId="{51FF2F0D-6C4A-96B6-B88F-D5B6DC57C2D8}"/>
          </ac:picMkLst>
        </pc:picChg>
      </pc:sldChg>
      <pc:sldChg chg="addSp modSp mod">
        <pc:chgData name="Montse Nofre" userId="61e2eb15-c1a3-490f-a40e-1971e9a98387" providerId="ADAL" clId="{54CF42E3-ECBC-44C0-98D0-FE79D94B3C0B}" dt="2023-09-04T14:40:23.613" v="1808" actId="1076"/>
        <pc:sldMkLst>
          <pc:docMk/>
          <pc:sldMk cId="2826278064" sldId="293"/>
        </pc:sldMkLst>
        <pc:spChg chg="mod">
          <ac:chgData name="Montse Nofre" userId="61e2eb15-c1a3-490f-a40e-1971e9a98387" providerId="ADAL" clId="{54CF42E3-ECBC-44C0-98D0-FE79D94B3C0B}" dt="2023-09-04T14:40:10.854" v="1805" actId="113"/>
          <ac:spMkLst>
            <pc:docMk/>
            <pc:sldMk cId="2826278064" sldId="293"/>
            <ac:spMk id="2" creationId="{021DD854-3A00-78EF-59F4-C386CA300A0E}"/>
          </ac:spMkLst>
        </pc:spChg>
        <pc:spChg chg="add mod">
          <ac:chgData name="Montse Nofre" userId="61e2eb15-c1a3-490f-a40e-1971e9a98387" providerId="ADAL" clId="{54CF42E3-ECBC-44C0-98D0-FE79D94B3C0B}" dt="2023-09-04T14:40:04.464" v="1802"/>
          <ac:spMkLst>
            <pc:docMk/>
            <pc:sldMk cId="2826278064" sldId="293"/>
            <ac:spMk id="3" creationId="{D61D0DDA-BF37-563F-EA98-4026C7106B6E}"/>
          </ac:spMkLst>
        </pc:spChg>
        <pc:picChg chg="mod">
          <ac:chgData name="Montse Nofre" userId="61e2eb15-c1a3-490f-a40e-1971e9a98387" providerId="ADAL" clId="{54CF42E3-ECBC-44C0-98D0-FE79D94B3C0B}" dt="2023-09-04T14:40:23.613" v="1808" actId="1076"/>
          <ac:picMkLst>
            <pc:docMk/>
            <pc:sldMk cId="2826278064" sldId="293"/>
            <ac:picMk id="12" creationId="{4D45F1EB-B730-11E5-F96A-EEDB9F78AB28}"/>
          </ac:picMkLst>
        </pc:picChg>
      </pc:sldChg>
      <pc:sldChg chg="addSp modSp mod">
        <pc:chgData name="Montse Nofre" userId="61e2eb15-c1a3-490f-a40e-1971e9a98387" providerId="ADAL" clId="{54CF42E3-ECBC-44C0-98D0-FE79D94B3C0B}" dt="2023-09-04T14:46:06.124" v="1837" actId="20577"/>
        <pc:sldMkLst>
          <pc:docMk/>
          <pc:sldMk cId="112556638" sldId="294"/>
        </pc:sldMkLst>
        <pc:spChg chg="mod">
          <ac:chgData name="Montse Nofre" userId="61e2eb15-c1a3-490f-a40e-1971e9a98387" providerId="ADAL" clId="{54CF42E3-ECBC-44C0-98D0-FE79D94B3C0B}" dt="2023-09-04T14:43:13.037" v="1814" actId="113"/>
          <ac:spMkLst>
            <pc:docMk/>
            <pc:sldMk cId="112556638" sldId="294"/>
            <ac:spMk id="2" creationId="{021DD854-3A00-78EF-59F4-C386CA300A0E}"/>
          </ac:spMkLst>
        </pc:spChg>
        <pc:spChg chg="add mod">
          <ac:chgData name="Montse Nofre" userId="61e2eb15-c1a3-490f-a40e-1971e9a98387" providerId="ADAL" clId="{54CF42E3-ECBC-44C0-98D0-FE79D94B3C0B}" dt="2023-09-04T14:46:06.124" v="1837" actId="20577"/>
          <ac:spMkLst>
            <pc:docMk/>
            <pc:sldMk cId="112556638" sldId="294"/>
            <ac:spMk id="3" creationId="{41988FFA-A878-575F-9AAB-99852FFB9734}"/>
          </ac:spMkLst>
        </pc:spChg>
        <pc:picChg chg="mod">
          <ac:chgData name="Montse Nofre" userId="61e2eb15-c1a3-490f-a40e-1971e9a98387" providerId="ADAL" clId="{54CF42E3-ECBC-44C0-98D0-FE79D94B3C0B}" dt="2023-09-04T14:43:21.732" v="1817" actId="14100"/>
          <ac:picMkLst>
            <pc:docMk/>
            <pc:sldMk cId="112556638" sldId="294"/>
            <ac:picMk id="11" creationId="{7D8C14DD-21FD-0B07-2BE3-4450E414CEC4}"/>
          </ac:picMkLst>
        </pc:picChg>
        <pc:picChg chg="mod">
          <ac:chgData name="Montse Nofre" userId="61e2eb15-c1a3-490f-a40e-1971e9a98387" providerId="ADAL" clId="{54CF42E3-ECBC-44C0-98D0-FE79D94B3C0B}" dt="2023-09-04T14:43:23.925" v="1818" actId="1076"/>
          <ac:picMkLst>
            <pc:docMk/>
            <pc:sldMk cId="112556638" sldId="294"/>
            <ac:picMk id="14" creationId="{64171B5B-1D37-ABA3-A1A3-B6A122A0943B}"/>
          </ac:picMkLst>
        </pc:picChg>
      </pc:sldChg>
      <pc:sldChg chg="addSp delSp modSp del mod">
        <pc:chgData name="Montse Nofre" userId="61e2eb15-c1a3-490f-a40e-1971e9a98387" providerId="ADAL" clId="{54CF42E3-ECBC-44C0-98D0-FE79D94B3C0B}" dt="2023-09-06T14:58:14.520" v="4513" actId="47"/>
        <pc:sldMkLst>
          <pc:docMk/>
          <pc:sldMk cId="62335397" sldId="295"/>
        </pc:sldMkLst>
        <pc:spChg chg="mod">
          <ac:chgData name="Montse Nofre" userId="61e2eb15-c1a3-490f-a40e-1971e9a98387" providerId="ADAL" clId="{54CF42E3-ECBC-44C0-98D0-FE79D94B3C0B}" dt="2023-09-04T14:46:26.134" v="1842" actId="404"/>
          <ac:spMkLst>
            <pc:docMk/>
            <pc:sldMk cId="62335397" sldId="295"/>
            <ac:spMk id="2" creationId="{021DD854-3A00-78EF-59F4-C386CA300A0E}"/>
          </ac:spMkLst>
        </pc:spChg>
        <pc:spChg chg="add del mod">
          <ac:chgData name="Montse Nofre" userId="61e2eb15-c1a3-490f-a40e-1971e9a98387" providerId="ADAL" clId="{54CF42E3-ECBC-44C0-98D0-FE79D94B3C0B}" dt="2023-09-04T14:46:13.987" v="1838" actId="478"/>
          <ac:spMkLst>
            <pc:docMk/>
            <pc:sldMk cId="62335397" sldId="295"/>
            <ac:spMk id="3" creationId="{7B74D7C6-B98C-7DF1-1C14-FED705C877B1}"/>
          </ac:spMkLst>
        </pc:spChg>
        <pc:spChg chg="add mod">
          <ac:chgData name="Montse Nofre" userId="61e2eb15-c1a3-490f-a40e-1971e9a98387" providerId="ADAL" clId="{54CF42E3-ECBC-44C0-98D0-FE79D94B3C0B}" dt="2023-09-04T14:46:14.881" v="1839"/>
          <ac:spMkLst>
            <pc:docMk/>
            <pc:sldMk cId="62335397" sldId="295"/>
            <ac:spMk id="6" creationId="{584088ED-CCA0-86A0-9911-3F0CCC1B8695}"/>
          </ac:spMkLst>
        </pc:spChg>
        <pc:picChg chg="mod">
          <ac:chgData name="Montse Nofre" userId="61e2eb15-c1a3-490f-a40e-1971e9a98387" providerId="ADAL" clId="{54CF42E3-ECBC-44C0-98D0-FE79D94B3C0B}" dt="2023-08-29T10:11:52.630" v="299" actId="1076"/>
          <ac:picMkLst>
            <pc:docMk/>
            <pc:sldMk cId="62335397" sldId="295"/>
            <ac:picMk id="8" creationId="{A72EDE3B-7A12-5738-AEB2-D218E3827FB9}"/>
          </ac:picMkLst>
        </pc:picChg>
      </pc:sldChg>
      <pc:sldChg chg="modSp ord">
        <pc:chgData name="Montse Nofre" userId="61e2eb15-c1a3-490f-a40e-1971e9a98387" providerId="ADAL" clId="{54CF42E3-ECBC-44C0-98D0-FE79D94B3C0B}" dt="2023-08-31T08:53:30.303" v="970"/>
        <pc:sldMkLst>
          <pc:docMk/>
          <pc:sldMk cId="4042885052" sldId="296"/>
        </pc:sldMkLst>
        <pc:graphicFrameChg chg="mod">
          <ac:chgData name="Montse Nofre" userId="61e2eb15-c1a3-490f-a40e-1971e9a98387" providerId="ADAL" clId="{54CF42E3-ECBC-44C0-98D0-FE79D94B3C0B}" dt="2023-08-31T08:36:54.383" v="783" actId="20577"/>
          <ac:graphicFrameMkLst>
            <pc:docMk/>
            <pc:sldMk cId="4042885052" sldId="296"/>
            <ac:graphicFrameMk id="3" creationId="{481673B9-0A62-AC23-EF38-006A07351EB4}"/>
          </ac:graphicFrameMkLst>
        </pc:graphicFrameChg>
      </pc:sldChg>
      <pc:sldChg chg="ord">
        <pc:chgData name="Montse Nofre" userId="61e2eb15-c1a3-490f-a40e-1971e9a98387" providerId="ADAL" clId="{54CF42E3-ECBC-44C0-98D0-FE79D94B3C0B}" dt="2023-08-31T08:53:30.303" v="970"/>
        <pc:sldMkLst>
          <pc:docMk/>
          <pc:sldMk cId="1423937104" sldId="297"/>
        </pc:sldMkLst>
      </pc:sldChg>
      <pc:sldChg chg="modSp mod ord">
        <pc:chgData name="Montse Nofre" userId="61e2eb15-c1a3-490f-a40e-1971e9a98387" providerId="ADAL" clId="{54CF42E3-ECBC-44C0-98D0-FE79D94B3C0B}" dt="2023-08-31T08:53:30.303" v="970"/>
        <pc:sldMkLst>
          <pc:docMk/>
          <pc:sldMk cId="689809690" sldId="298"/>
        </pc:sldMkLst>
        <pc:spChg chg="mod">
          <ac:chgData name="Montse Nofre" userId="61e2eb15-c1a3-490f-a40e-1971e9a98387" providerId="ADAL" clId="{54CF42E3-ECBC-44C0-98D0-FE79D94B3C0B}" dt="2023-08-31T08:37:21.249" v="785" actId="20577"/>
          <ac:spMkLst>
            <pc:docMk/>
            <pc:sldMk cId="689809690" sldId="298"/>
            <ac:spMk id="8" creationId="{A63CEDA2-C87A-F88D-FD41-A226CC1ABC32}"/>
          </ac:spMkLst>
        </pc:spChg>
      </pc:sldChg>
      <pc:sldChg chg="modSp mod ord">
        <pc:chgData name="Montse Nofre" userId="61e2eb15-c1a3-490f-a40e-1971e9a98387" providerId="ADAL" clId="{54CF42E3-ECBC-44C0-98D0-FE79D94B3C0B}" dt="2023-08-31T08:53:30.303" v="970"/>
        <pc:sldMkLst>
          <pc:docMk/>
          <pc:sldMk cId="347836303" sldId="299"/>
        </pc:sldMkLst>
        <pc:spChg chg="mod">
          <ac:chgData name="Montse Nofre" userId="61e2eb15-c1a3-490f-a40e-1971e9a98387" providerId="ADAL" clId="{54CF42E3-ECBC-44C0-98D0-FE79D94B3C0B}" dt="2023-08-31T08:46:33.002" v="884"/>
          <ac:spMkLst>
            <pc:docMk/>
            <pc:sldMk cId="347836303" sldId="299"/>
            <ac:spMk id="2" creationId="{021DD854-3A00-78EF-59F4-C386CA300A0E}"/>
          </ac:spMkLst>
        </pc:spChg>
      </pc:sldChg>
      <pc:sldChg chg="addSp modSp mod">
        <pc:chgData name="Montse Nofre" userId="61e2eb15-c1a3-490f-a40e-1971e9a98387" providerId="ADAL" clId="{54CF42E3-ECBC-44C0-98D0-FE79D94B3C0B}" dt="2023-09-04T14:48:48.428" v="1883" actId="1076"/>
        <pc:sldMkLst>
          <pc:docMk/>
          <pc:sldMk cId="2392771997" sldId="300"/>
        </pc:sldMkLst>
        <pc:spChg chg="mod">
          <ac:chgData name="Montse Nofre" userId="61e2eb15-c1a3-490f-a40e-1971e9a98387" providerId="ADAL" clId="{54CF42E3-ECBC-44C0-98D0-FE79D94B3C0B}" dt="2023-09-04T14:47:52.397" v="1851" actId="404"/>
          <ac:spMkLst>
            <pc:docMk/>
            <pc:sldMk cId="2392771997" sldId="300"/>
            <ac:spMk id="2" creationId="{021DD854-3A00-78EF-59F4-C386CA300A0E}"/>
          </ac:spMkLst>
        </pc:spChg>
        <pc:spChg chg="add mod">
          <ac:chgData name="Montse Nofre" userId="61e2eb15-c1a3-490f-a40e-1971e9a98387" providerId="ADAL" clId="{54CF42E3-ECBC-44C0-98D0-FE79D94B3C0B}" dt="2023-09-04T14:48:45.268" v="1882" actId="14100"/>
          <ac:spMkLst>
            <pc:docMk/>
            <pc:sldMk cId="2392771997" sldId="300"/>
            <ac:spMk id="3" creationId="{057A7F44-8849-4A97-FD37-DD6963609826}"/>
          </ac:spMkLst>
        </pc:spChg>
        <pc:picChg chg="mod">
          <ac:chgData name="Montse Nofre" userId="61e2eb15-c1a3-490f-a40e-1971e9a98387" providerId="ADAL" clId="{54CF42E3-ECBC-44C0-98D0-FE79D94B3C0B}" dt="2023-09-04T14:48:48.428" v="1883" actId="1076"/>
          <ac:picMkLst>
            <pc:docMk/>
            <pc:sldMk cId="2392771997" sldId="300"/>
            <ac:picMk id="6" creationId="{233E3CF0-79EC-8196-6815-7CE55F2F5B79}"/>
          </ac:picMkLst>
        </pc:picChg>
      </pc:sldChg>
      <pc:sldChg chg="addSp modSp mod">
        <pc:chgData name="Montse Nofre" userId="61e2eb15-c1a3-490f-a40e-1971e9a98387" providerId="ADAL" clId="{54CF42E3-ECBC-44C0-98D0-FE79D94B3C0B}" dt="2023-09-04T14:49:12.324" v="1890" actId="1076"/>
        <pc:sldMkLst>
          <pc:docMk/>
          <pc:sldMk cId="3916309047" sldId="301"/>
        </pc:sldMkLst>
        <pc:spChg chg="mod">
          <ac:chgData name="Montse Nofre" userId="61e2eb15-c1a3-490f-a40e-1971e9a98387" providerId="ADAL" clId="{54CF42E3-ECBC-44C0-98D0-FE79D94B3C0B}" dt="2023-09-04T14:49:06.229" v="1887" actId="113"/>
          <ac:spMkLst>
            <pc:docMk/>
            <pc:sldMk cId="3916309047" sldId="301"/>
            <ac:spMk id="2" creationId="{021DD854-3A00-78EF-59F4-C386CA300A0E}"/>
          </ac:spMkLst>
        </pc:spChg>
        <pc:spChg chg="add mod">
          <ac:chgData name="Montse Nofre" userId="61e2eb15-c1a3-490f-a40e-1971e9a98387" providerId="ADAL" clId="{54CF42E3-ECBC-44C0-98D0-FE79D94B3C0B}" dt="2023-09-04T14:49:12.324" v="1890" actId="1076"/>
          <ac:spMkLst>
            <pc:docMk/>
            <pc:sldMk cId="3916309047" sldId="301"/>
            <ac:spMk id="3" creationId="{E2901642-CADE-5D44-12AD-E1322BF0B71D}"/>
          </ac:spMkLst>
        </pc:spChg>
        <pc:picChg chg="mod">
          <ac:chgData name="Montse Nofre" userId="61e2eb15-c1a3-490f-a40e-1971e9a98387" providerId="ADAL" clId="{54CF42E3-ECBC-44C0-98D0-FE79D94B3C0B}" dt="2023-09-04T14:49:09.412" v="1889" actId="1076"/>
          <ac:picMkLst>
            <pc:docMk/>
            <pc:sldMk cId="3916309047" sldId="301"/>
            <ac:picMk id="5" creationId="{A39C256E-1215-D70F-7380-717783CDF4F4}"/>
          </ac:picMkLst>
        </pc:picChg>
      </pc:sldChg>
      <pc:sldChg chg="ord">
        <pc:chgData name="Montse Nofre" userId="61e2eb15-c1a3-490f-a40e-1971e9a98387" providerId="ADAL" clId="{54CF42E3-ECBC-44C0-98D0-FE79D94B3C0B}" dt="2023-08-31T08:53:30.303" v="970"/>
        <pc:sldMkLst>
          <pc:docMk/>
          <pc:sldMk cId="1145507462" sldId="302"/>
        </pc:sldMkLst>
      </pc:sldChg>
      <pc:sldChg chg="modSp mod ord">
        <pc:chgData name="Montse Nofre" userId="61e2eb15-c1a3-490f-a40e-1971e9a98387" providerId="ADAL" clId="{54CF42E3-ECBC-44C0-98D0-FE79D94B3C0B}" dt="2023-08-31T08:53:30.303" v="970"/>
        <pc:sldMkLst>
          <pc:docMk/>
          <pc:sldMk cId="2892147332" sldId="303"/>
        </pc:sldMkLst>
        <pc:spChg chg="mod">
          <ac:chgData name="Montse Nofre" userId="61e2eb15-c1a3-490f-a40e-1971e9a98387" providerId="ADAL" clId="{54CF42E3-ECBC-44C0-98D0-FE79D94B3C0B}" dt="2023-08-31T08:46:23.669" v="882" actId="1076"/>
          <ac:spMkLst>
            <pc:docMk/>
            <pc:sldMk cId="2892147332" sldId="303"/>
            <ac:spMk id="2" creationId="{021DD854-3A00-78EF-59F4-C386CA300A0E}"/>
          </ac:spMkLst>
        </pc:spChg>
      </pc:sldChg>
      <pc:sldChg chg="modSp mod ord">
        <pc:chgData name="Montse Nofre" userId="61e2eb15-c1a3-490f-a40e-1971e9a98387" providerId="ADAL" clId="{54CF42E3-ECBC-44C0-98D0-FE79D94B3C0B}" dt="2023-09-06T09:04:25.890" v="4166" actId="20577"/>
        <pc:sldMkLst>
          <pc:docMk/>
          <pc:sldMk cId="1272729260" sldId="304"/>
        </pc:sldMkLst>
        <pc:spChg chg="mod">
          <ac:chgData name="Montse Nofre" userId="61e2eb15-c1a3-490f-a40e-1971e9a98387" providerId="ADAL" clId="{54CF42E3-ECBC-44C0-98D0-FE79D94B3C0B}" dt="2023-09-06T09:04:25.890" v="4166" actId="20577"/>
          <ac:spMkLst>
            <pc:docMk/>
            <pc:sldMk cId="1272729260" sldId="304"/>
            <ac:spMk id="2" creationId="{021DD854-3A00-78EF-59F4-C386CA300A0E}"/>
          </ac:spMkLst>
        </pc:spChg>
      </pc:sldChg>
      <pc:sldChg chg="modSp mod ord">
        <pc:chgData name="Montse Nofre" userId="61e2eb15-c1a3-490f-a40e-1971e9a98387" providerId="ADAL" clId="{54CF42E3-ECBC-44C0-98D0-FE79D94B3C0B}" dt="2023-09-06T14:59:28.196" v="4530" actId="20577"/>
        <pc:sldMkLst>
          <pc:docMk/>
          <pc:sldMk cId="1127851727" sldId="305"/>
        </pc:sldMkLst>
        <pc:spChg chg="mod">
          <ac:chgData name="Montse Nofre" userId="61e2eb15-c1a3-490f-a40e-1971e9a98387" providerId="ADAL" clId="{54CF42E3-ECBC-44C0-98D0-FE79D94B3C0B}" dt="2023-09-06T14:59:28.196" v="4530" actId="20577"/>
          <ac:spMkLst>
            <pc:docMk/>
            <pc:sldMk cId="1127851727" sldId="305"/>
            <ac:spMk id="6" creationId="{36F789EE-FEBB-C307-EE49-8EF35D1C8D33}"/>
          </ac:spMkLst>
        </pc:spChg>
      </pc:sldChg>
      <pc:sldChg chg="modSp mod ord">
        <pc:chgData name="Montse Nofre" userId="61e2eb15-c1a3-490f-a40e-1971e9a98387" providerId="ADAL" clId="{54CF42E3-ECBC-44C0-98D0-FE79D94B3C0B}" dt="2023-08-31T08:53:30.303" v="970"/>
        <pc:sldMkLst>
          <pc:docMk/>
          <pc:sldMk cId="3125567985" sldId="306"/>
        </pc:sldMkLst>
        <pc:spChg chg="mod">
          <ac:chgData name="Montse Nofre" userId="61e2eb15-c1a3-490f-a40e-1971e9a98387" providerId="ADAL" clId="{54CF42E3-ECBC-44C0-98D0-FE79D94B3C0B}" dt="2023-08-31T08:46:42.624" v="886"/>
          <ac:spMkLst>
            <pc:docMk/>
            <pc:sldMk cId="3125567985" sldId="306"/>
            <ac:spMk id="2" creationId="{021DD854-3A00-78EF-59F4-C386CA300A0E}"/>
          </ac:spMkLst>
        </pc:spChg>
        <pc:spChg chg="mod">
          <ac:chgData name="Montse Nofre" userId="61e2eb15-c1a3-490f-a40e-1971e9a98387" providerId="ADAL" clId="{54CF42E3-ECBC-44C0-98D0-FE79D94B3C0B}" dt="2023-08-31T08:45:59.541" v="881" actId="14100"/>
          <ac:spMkLst>
            <pc:docMk/>
            <pc:sldMk cId="3125567985" sldId="306"/>
            <ac:spMk id="3" creationId="{5F8A6E0F-AD01-0D51-6DC9-42A0705A4683}"/>
          </ac:spMkLst>
        </pc:spChg>
      </pc:sldChg>
      <pc:sldChg chg="modSp mod ord">
        <pc:chgData name="Montse Nofre" userId="61e2eb15-c1a3-490f-a40e-1971e9a98387" providerId="ADAL" clId="{54CF42E3-ECBC-44C0-98D0-FE79D94B3C0B}" dt="2023-08-31T08:53:30.303" v="970"/>
        <pc:sldMkLst>
          <pc:docMk/>
          <pc:sldMk cId="1590631271" sldId="307"/>
        </pc:sldMkLst>
        <pc:spChg chg="mod">
          <ac:chgData name="Montse Nofre" userId="61e2eb15-c1a3-490f-a40e-1971e9a98387" providerId="ADAL" clId="{54CF42E3-ECBC-44C0-98D0-FE79D94B3C0B}" dt="2023-08-31T08:46:58.262" v="887"/>
          <ac:spMkLst>
            <pc:docMk/>
            <pc:sldMk cId="1590631271" sldId="307"/>
            <ac:spMk id="2" creationId="{021DD854-3A00-78EF-59F4-C386CA300A0E}"/>
          </ac:spMkLst>
        </pc:spChg>
      </pc:sldChg>
      <pc:sldChg chg="modSp mod ord">
        <pc:chgData name="Montse Nofre" userId="61e2eb15-c1a3-490f-a40e-1971e9a98387" providerId="ADAL" clId="{54CF42E3-ECBC-44C0-98D0-FE79D94B3C0B}" dt="2023-08-31T08:53:30.303" v="970"/>
        <pc:sldMkLst>
          <pc:docMk/>
          <pc:sldMk cId="2419778341" sldId="308"/>
        </pc:sldMkLst>
        <pc:spChg chg="mod">
          <ac:chgData name="Montse Nofre" userId="61e2eb15-c1a3-490f-a40e-1971e9a98387" providerId="ADAL" clId="{54CF42E3-ECBC-44C0-98D0-FE79D94B3C0B}" dt="2023-08-31T08:47:56.269" v="911"/>
          <ac:spMkLst>
            <pc:docMk/>
            <pc:sldMk cId="2419778341" sldId="308"/>
            <ac:spMk id="2" creationId="{021DD854-3A00-78EF-59F4-C386CA300A0E}"/>
          </ac:spMkLst>
        </pc:spChg>
        <pc:graphicFrameChg chg="mod">
          <ac:chgData name="Montse Nofre" userId="61e2eb15-c1a3-490f-a40e-1971e9a98387" providerId="ADAL" clId="{54CF42E3-ECBC-44C0-98D0-FE79D94B3C0B}" dt="2023-08-31T08:48:15.750" v="934" actId="20577"/>
          <ac:graphicFrameMkLst>
            <pc:docMk/>
            <pc:sldMk cId="2419778341" sldId="308"/>
            <ac:graphicFrameMk id="7" creationId="{39289E70-DBC8-5F4A-5C31-1B8C14B50924}"/>
          </ac:graphicFrameMkLst>
        </pc:graphicFrameChg>
      </pc:sldChg>
      <pc:sldChg chg="addSp modSp mod ord">
        <pc:chgData name="Montse Nofre" userId="61e2eb15-c1a3-490f-a40e-1971e9a98387" providerId="ADAL" clId="{54CF42E3-ECBC-44C0-98D0-FE79D94B3C0B}" dt="2023-09-06T08:33:30.359" v="3509" actId="404"/>
        <pc:sldMkLst>
          <pc:docMk/>
          <pc:sldMk cId="831718456" sldId="309"/>
        </pc:sldMkLst>
        <pc:spChg chg="mod">
          <ac:chgData name="Montse Nofre" userId="61e2eb15-c1a3-490f-a40e-1971e9a98387" providerId="ADAL" clId="{54CF42E3-ECBC-44C0-98D0-FE79D94B3C0B}" dt="2023-09-06T08:22:42.358" v="3337" actId="404"/>
          <ac:spMkLst>
            <pc:docMk/>
            <pc:sldMk cId="831718456" sldId="309"/>
            <ac:spMk id="2" creationId="{021DD854-3A00-78EF-59F4-C386CA300A0E}"/>
          </ac:spMkLst>
        </pc:spChg>
        <pc:spChg chg="add mod">
          <ac:chgData name="Montse Nofre" userId="61e2eb15-c1a3-490f-a40e-1971e9a98387" providerId="ADAL" clId="{54CF42E3-ECBC-44C0-98D0-FE79D94B3C0B}" dt="2023-09-06T08:22:36.969" v="3334"/>
          <ac:spMkLst>
            <pc:docMk/>
            <pc:sldMk cId="831718456" sldId="309"/>
            <ac:spMk id="3" creationId="{F9F795FD-0B86-0D3E-9264-FB16BADF2E57}"/>
          </ac:spMkLst>
        </pc:spChg>
        <pc:spChg chg="mod">
          <ac:chgData name="Montse Nofre" userId="61e2eb15-c1a3-490f-a40e-1971e9a98387" providerId="ADAL" clId="{54CF42E3-ECBC-44C0-98D0-FE79D94B3C0B}" dt="2023-09-06T08:33:30.359" v="3509" actId="404"/>
          <ac:spMkLst>
            <pc:docMk/>
            <pc:sldMk cId="831718456" sldId="309"/>
            <ac:spMk id="10" creationId="{FFB9FD15-2BA2-BC66-3D52-03461CFC51B6}"/>
          </ac:spMkLst>
        </pc:spChg>
      </pc:sldChg>
      <pc:sldChg chg="modSp mod ord">
        <pc:chgData name="Montse Nofre" userId="61e2eb15-c1a3-490f-a40e-1971e9a98387" providerId="ADAL" clId="{54CF42E3-ECBC-44C0-98D0-FE79D94B3C0B}" dt="2023-08-31T08:53:30.303" v="970"/>
        <pc:sldMkLst>
          <pc:docMk/>
          <pc:sldMk cId="2462465703" sldId="310"/>
        </pc:sldMkLst>
        <pc:spChg chg="mod">
          <ac:chgData name="Montse Nofre" userId="61e2eb15-c1a3-490f-a40e-1971e9a98387" providerId="ADAL" clId="{54CF42E3-ECBC-44C0-98D0-FE79D94B3C0B}" dt="2023-08-31T08:48:44.645" v="936"/>
          <ac:spMkLst>
            <pc:docMk/>
            <pc:sldMk cId="2462465703" sldId="310"/>
            <ac:spMk id="2" creationId="{021DD854-3A00-78EF-59F4-C386CA300A0E}"/>
          </ac:spMkLst>
        </pc:spChg>
      </pc:sldChg>
      <pc:sldChg chg="modSp del mod ord">
        <pc:chgData name="Montse Nofre" userId="61e2eb15-c1a3-490f-a40e-1971e9a98387" providerId="ADAL" clId="{54CF42E3-ECBC-44C0-98D0-FE79D94B3C0B}" dt="2023-09-06T08:27:40.297" v="3446" actId="47"/>
        <pc:sldMkLst>
          <pc:docMk/>
          <pc:sldMk cId="2152101650" sldId="311"/>
        </pc:sldMkLst>
        <pc:spChg chg="mod">
          <ac:chgData name="Montse Nofre" userId="61e2eb15-c1a3-490f-a40e-1971e9a98387" providerId="ADAL" clId="{54CF42E3-ECBC-44C0-98D0-FE79D94B3C0B}" dt="2023-08-31T08:51:21.212" v="963"/>
          <ac:spMkLst>
            <pc:docMk/>
            <pc:sldMk cId="2152101650" sldId="311"/>
            <ac:spMk id="2" creationId="{021DD854-3A00-78EF-59F4-C386CA300A0E}"/>
          </ac:spMkLst>
        </pc:spChg>
      </pc:sldChg>
      <pc:sldChg chg="modSp del mod ord">
        <pc:chgData name="Montse Nofre" userId="61e2eb15-c1a3-490f-a40e-1971e9a98387" providerId="ADAL" clId="{54CF42E3-ECBC-44C0-98D0-FE79D94B3C0B}" dt="2023-08-31T08:50:19.658" v="952" actId="47"/>
        <pc:sldMkLst>
          <pc:docMk/>
          <pc:sldMk cId="2616128435" sldId="312"/>
        </pc:sldMkLst>
        <pc:spChg chg="mod">
          <ac:chgData name="Montse Nofre" userId="61e2eb15-c1a3-490f-a40e-1971e9a98387" providerId="ADAL" clId="{54CF42E3-ECBC-44C0-98D0-FE79D94B3C0B}" dt="2023-08-31T08:50:08.167" v="951"/>
          <ac:spMkLst>
            <pc:docMk/>
            <pc:sldMk cId="2616128435" sldId="312"/>
            <ac:spMk id="2" creationId="{021DD854-3A00-78EF-59F4-C386CA300A0E}"/>
          </ac:spMkLst>
        </pc:spChg>
      </pc:sldChg>
      <pc:sldChg chg="modSp mod ord">
        <pc:chgData name="Montse Nofre" userId="61e2eb15-c1a3-490f-a40e-1971e9a98387" providerId="ADAL" clId="{54CF42E3-ECBC-44C0-98D0-FE79D94B3C0B}" dt="2023-08-31T08:53:30.303" v="970"/>
        <pc:sldMkLst>
          <pc:docMk/>
          <pc:sldMk cId="2949090810" sldId="315"/>
        </pc:sldMkLst>
        <pc:spChg chg="mod">
          <ac:chgData name="Montse Nofre" userId="61e2eb15-c1a3-490f-a40e-1971e9a98387" providerId="ADAL" clId="{54CF42E3-ECBC-44C0-98D0-FE79D94B3C0B}" dt="2023-08-31T08:47:07.406" v="889" actId="1076"/>
          <ac:spMkLst>
            <pc:docMk/>
            <pc:sldMk cId="2949090810" sldId="315"/>
            <ac:spMk id="2" creationId="{021DD854-3A00-78EF-59F4-C386CA300A0E}"/>
          </ac:spMkLst>
        </pc:spChg>
      </pc:sldChg>
      <pc:sldChg chg="modSp mod ord">
        <pc:chgData name="Montse Nofre" userId="61e2eb15-c1a3-490f-a40e-1971e9a98387" providerId="ADAL" clId="{54CF42E3-ECBC-44C0-98D0-FE79D94B3C0B}" dt="2023-09-06T09:04:34.039" v="4169" actId="404"/>
        <pc:sldMkLst>
          <pc:docMk/>
          <pc:sldMk cId="590404461" sldId="316"/>
        </pc:sldMkLst>
        <pc:spChg chg="mod">
          <ac:chgData name="Montse Nofre" userId="61e2eb15-c1a3-490f-a40e-1971e9a98387" providerId="ADAL" clId="{54CF42E3-ECBC-44C0-98D0-FE79D94B3C0B}" dt="2023-09-06T09:04:34.039" v="4169" actId="404"/>
          <ac:spMkLst>
            <pc:docMk/>
            <pc:sldMk cId="590404461" sldId="316"/>
            <ac:spMk id="2" creationId="{021DD854-3A00-78EF-59F4-C386CA300A0E}"/>
          </ac:spMkLst>
        </pc:spChg>
      </pc:sldChg>
      <pc:sldChg chg="modSp mod ord">
        <pc:chgData name="Montse Nofre" userId="61e2eb15-c1a3-490f-a40e-1971e9a98387" providerId="ADAL" clId="{54CF42E3-ECBC-44C0-98D0-FE79D94B3C0B}" dt="2023-08-31T08:53:30.303" v="970"/>
        <pc:sldMkLst>
          <pc:docMk/>
          <pc:sldMk cId="310381589" sldId="317"/>
        </pc:sldMkLst>
        <pc:spChg chg="mod">
          <ac:chgData name="Montse Nofre" userId="61e2eb15-c1a3-490f-a40e-1971e9a98387" providerId="ADAL" clId="{54CF42E3-ECBC-44C0-98D0-FE79D94B3C0B}" dt="2023-08-31T08:48:27.055" v="935"/>
          <ac:spMkLst>
            <pc:docMk/>
            <pc:sldMk cId="310381589" sldId="317"/>
            <ac:spMk id="2" creationId="{021DD854-3A00-78EF-59F4-C386CA300A0E}"/>
          </ac:spMkLst>
        </pc:spChg>
      </pc:sldChg>
      <pc:sldChg chg="addSp modSp mod ord">
        <pc:chgData name="Montse Nofre" userId="61e2eb15-c1a3-490f-a40e-1971e9a98387" providerId="ADAL" clId="{54CF42E3-ECBC-44C0-98D0-FE79D94B3C0B}" dt="2023-09-06T15:04:40.214" v="4546" actId="20577"/>
        <pc:sldMkLst>
          <pc:docMk/>
          <pc:sldMk cId="2153980507" sldId="318"/>
        </pc:sldMkLst>
        <pc:spChg chg="mod">
          <ac:chgData name="Montse Nofre" userId="61e2eb15-c1a3-490f-a40e-1971e9a98387" providerId="ADAL" clId="{54CF42E3-ECBC-44C0-98D0-FE79D94B3C0B}" dt="2023-09-06T15:04:40.214" v="4546" actId="20577"/>
          <ac:spMkLst>
            <pc:docMk/>
            <pc:sldMk cId="2153980507" sldId="318"/>
            <ac:spMk id="2" creationId="{021DD854-3A00-78EF-59F4-C386CA300A0E}"/>
          </ac:spMkLst>
        </pc:spChg>
        <pc:spChg chg="add mod">
          <ac:chgData name="Montse Nofre" userId="61e2eb15-c1a3-490f-a40e-1971e9a98387" providerId="ADAL" clId="{54CF42E3-ECBC-44C0-98D0-FE79D94B3C0B}" dt="2023-09-06T14:31:10.513" v="4484" actId="20577"/>
          <ac:spMkLst>
            <pc:docMk/>
            <pc:sldMk cId="2153980507" sldId="318"/>
            <ac:spMk id="3" creationId="{1A9A579E-B8D4-0C4E-3D65-F8DFACEA4D6C}"/>
          </ac:spMkLst>
        </pc:spChg>
        <pc:spChg chg="mod">
          <ac:chgData name="Montse Nofre" userId="61e2eb15-c1a3-490f-a40e-1971e9a98387" providerId="ADAL" clId="{54CF42E3-ECBC-44C0-98D0-FE79D94B3C0B}" dt="2023-09-06T14:30:49.665" v="4482" actId="20577"/>
          <ac:spMkLst>
            <pc:docMk/>
            <pc:sldMk cId="2153980507" sldId="318"/>
            <ac:spMk id="5" creationId="{0337F10D-9AC3-D21E-3E37-26970DCC2ADC}"/>
          </ac:spMkLst>
        </pc:spChg>
      </pc:sldChg>
      <pc:sldChg chg="modSp del mod ord">
        <pc:chgData name="Montse Nofre" userId="61e2eb15-c1a3-490f-a40e-1971e9a98387" providerId="ADAL" clId="{54CF42E3-ECBC-44C0-98D0-FE79D94B3C0B}" dt="2023-09-06T08:26:43.147" v="3437" actId="47"/>
        <pc:sldMkLst>
          <pc:docMk/>
          <pc:sldMk cId="2136479114" sldId="319"/>
        </pc:sldMkLst>
        <pc:spChg chg="mod">
          <ac:chgData name="Montse Nofre" userId="61e2eb15-c1a3-490f-a40e-1971e9a98387" providerId="ADAL" clId="{54CF42E3-ECBC-44C0-98D0-FE79D94B3C0B}" dt="2023-08-31T08:49:55.076" v="949"/>
          <ac:spMkLst>
            <pc:docMk/>
            <pc:sldMk cId="2136479114" sldId="319"/>
            <ac:spMk id="2" creationId="{021DD854-3A00-78EF-59F4-C386CA300A0E}"/>
          </ac:spMkLst>
        </pc:spChg>
      </pc:sldChg>
      <pc:sldChg chg="modSp del mod ord">
        <pc:chgData name="Montse Nofre" userId="61e2eb15-c1a3-490f-a40e-1971e9a98387" providerId="ADAL" clId="{54CF42E3-ECBC-44C0-98D0-FE79D94B3C0B}" dt="2023-09-06T08:27:15.060" v="3443" actId="47"/>
        <pc:sldMkLst>
          <pc:docMk/>
          <pc:sldMk cId="2494999453" sldId="320"/>
        </pc:sldMkLst>
        <pc:spChg chg="mod">
          <ac:chgData name="Montse Nofre" userId="61e2eb15-c1a3-490f-a40e-1971e9a98387" providerId="ADAL" clId="{54CF42E3-ECBC-44C0-98D0-FE79D94B3C0B}" dt="2023-08-31T08:51:05.031" v="958"/>
          <ac:spMkLst>
            <pc:docMk/>
            <pc:sldMk cId="2494999453" sldId="320"/>
            <ac:spMk id="2" creationId="{021DD854-3A00-78EF-59F4-C386CA300A0E}"/>
          </ac:spMkLst>
        </pc:spChg>
      </pc:sldChg>
      <pc:sldChg chg="modSp mod ord">
        <pc:chgData name="Montse Nofre" userId="61e2eb15-c1a3-490f-a40e-1971e9a98387" providerId="ADAL" clId="{54CF42E3-ECBC-44C0-98D0-FE79D94B3C0B}" dt="2023-09-06T15:04:34.386" v="4544" actId="113"/>
        <pc:sldMkLst>
          <pc:docMk/>
          <pc:sldMk cId="2279795306" sldId="321"/>
        </pc:sldMkLst>
        <pc:spChg chg="mod">
          <ac:chgData name="Montse Nofre" userId="61e2eb15-c1a3-490f-a40e-1971e9a98387" providerId="ADAL" clId="{54CF42E3-ECBC-44C0-98D0-FE79D94B3C0B}" dt="2023-09-06T15:04:34.386" v="4544" actId="113"/>
          <ac:spMkLst>
            <pc:docMk/>
            <pc:sldMk cId="2279795306" sldId="321"/>
            <ac:spMk id="2" creationId="{021DD854-3A00-78EF-59F4-C386CA300A0E}"/>
          </ac:spMkLst>
        </pc:spChg>
        <pc:spChg chg="mod">
          <ac:chgData name="Montse Nofre" userId="61e2eb15-c1a3-490f-a40e-1971e9a98387" providerId="ADAL" clId="{54CF42E3-ECBC-44C0-98D0-FE79D94B3C0B}" dt="2023-09-06T08:33:20.905" v="3508" actId="404"/>
          <ac:spMkLst>
            <pc:docMk/>
            <pc:sldMk cId="2279795306" sldId="321"/>
            <ac:spMk id="5" creationId="{47276E80-B9D1-152F-5E74-32AA6226663E}"/>
          </ac:spMkLst>
        </pc:spChg>
      </pc:sldChg>
      <pc:sldChg chg="modSp del mod ord">
        <pc:chgData name="Montse Nofre" userId="61e2eb15-c1a3-490f-a40e-1971e9a98387" providerId="ADAL" clId="{54CF42E3-ECBC-44C0-98D0-FE79D94B3C0B}" dt="2023-08-31T08:51:32.029" v="967" actId="47"/>
        <pc:sldMkLst>
          <pc:docMk/>
          <pc:sldMk cId="1894805574" sldId="322"/>
        </pc:sldMkLst>
        <pc:spChg chg="mod">
          <ac:chgData name="Montse Nofre" userId="61e2eb15-c1a3-490f-a40e-1971e9a98387" providerId="ADAL" clId="{54CF42E3-ECBC-44C0-98D0-FE79D94B3C0B}" dt="2023-08-31T08:51:30.245" v="966" actId="6549"/>
          <ac:spMkLst>
            <pc:docMk/>
            <pc:sldMk cId="1894805574" sldId="322"/>
            <ac:spMk id="2" creationId="{021DD854-3A00-78EF-59F4-C386CA300A0E}"/>
          </ac:spMkLst>
        </pc:spChg>
      </pc:sldChg>
      <pc:sldChg chg="modSp del mod ord">
        <pc:chgData name="Montse Nofre" userId="61e2eb15-c1a3-490f-a40e-1971e9a98387" providerId="ADAL" clId="{54CF42E3-ECBC-44C0-98D0-FE79D94B3C0B}" dt="2023-08-31T08:50:21.661" v="953" actId="47"/>
        <pc:sldMkLst>
          <pc:docMk/>
          <pc:sldMk cId="1731023586" sldId="323"/>
        </pc:sldMkLst>
        <pc:spChg chg="mod">
          <ac:chgData name="Montse Nofre" userId="61e2eb15-c1a3-490f-a40e-1971e9a98387" providerId="ADAL" clId="{54CF42E3-ECBC-44C0-98D0-FE79D94B3C0B}" dt="2023-08-29T10:19:57.577" v="442" actId="20577"/>
          <ac:spMkLst>
            <pc:docMk/>
            <pc:sldMk cId="1731023586" sldId="323"/>
            <ac:spMk id="2" creationId="{021DD854-3A00-78EF-59F4-C386CA300A0E}"/>
          </ac:spMkLst>
        </pc:spChg>
      </pc:sldChg>
      <pc:sldChg chg="modSp del mod ord">
        <pc:chgData name="Montse Nofre" userId="61e2eb15-c1a3-490f-a40e-1971e9a98387" providerId="ADAL" clId="{54CF42E3-ECBC-44C0-98D0-FE79D94B3C0B}" dt="2023-08-31T08:51:35.539" v="968" actId="47"/>
        <pc:sldMkLst>
          <pc:docMk/>
          <pc:sldMk cId="2588075912" sldId="324"/>
        </pc:sldMkLst>
        <pc:spChg chg="mod">
          <ac:chgData name="Montse Nofre" userId="61e2eb15-c1a3-490f-a40e-1971e9a98387" providerId="ADAL" clId="{54CF42E3-ECBC-44C0-98D0-FE79D94B3C0B}" dt="2023-08-29T10:21:23.783" v="492" actId="13926"/>
          <ac:spMkLst>
            <pc:docMk/>
            <pc:sldMk cId="2588075912" sldId="324"/>
            <ac:spMk id="2" creationId="{021DD854-3A00-78EF-59F4-C386CA300A0E}"/>
          </ac:spMkLst>
        </pc:spChg>
      </pc:sldChg>
      <pc:sldChg chg="modSp del mod ord">
        <pc:chgData name="Montse Nofre" userId="61e2eb15-c1a3-490f-a40e-1971e9a98387" providerId="ADAL" clId="{54CF42E3-ECBC-44C0-98D0-FE79D94B3C0B}" dt="2023-08-31T08:50:23.737" v="954" actId="47"/>
        <pc:sldMkLst>
          <pc:docMk/>
          <pc:sldMk cId="1023832058" sldId="325"/>
        </pc:sldMkLst>
        <pc:spChg chg="mod">
          <ac:chgData name="Montse Nofre" userId="61e2eb15-c1a3-490f-a40e-1971e9a98387" providerId="ADAL" clId="{54CF42E3-ECBC-44C0-98D0-FE79D94B3C0B}" dt="2023-08-29T10:20:12.625" v="447" actId="20577"/>
          <ac:spMkLst>
            <pc:docMk/>
            <pc:sldMk cId="1023832058" sldId="325"/>
            <ac:spMk id="2" creationId="{021DD854-3A00-78EF-59F4-C386CA300A0E}"/>
          </ac:spMkLst>
        </pc:spChg>
      </pc:sldChg>
      <pc:sldChg chg="modSp add del mod ord">
        <pc:chgData name="Montse Nofre" userId="61e2eb15-c1a3-490f-a40e-1971e9a98387" providerId="ADAL" clId="{54CF42E3-ECBC-44C0-98D0-FE79D94B3C0B}" dt="2023-09-06T08:32:52.009" v="3505" actId="47"/>
        <pc:sldMkLst>
          <pc:docMk/>
          <pc:sldMk cId="3156259920" sldId="326"/>
        </pc:sldMkLst>
        <pc:spChg chg="mod">
          <ac:chgData name="Montse Nofre" userId="61e2eb15-c1a3-490f-a40e-1971e9a98387" providerId="ADAL" clId="{54CF42E3-ECBC-44C0-98D0-FE79D94B3C0B}" dt="2023-08-31T08:50:45.683" v="957"/>
          <ac:spMkLst>
            <pc:docMk/>
            <pc:sldMk cId="3156259920" sldId="326"/>
            <ac:spMk id="2" creationId="{021DD854-3A00-78EF-59F4-C386CA300A0E}"/>
          </ac:spMkLst>
        </pc:spChg>
      </pc:sldChg>
      <pc:sldChg chg="modSp add mod">
        <pc:chgData name="Montse Nofre" userId="61e2eb15-c1a3-490f-a40e-1971e9a98387" providerId="ADAL" clId="{54CF42E3-ECBC-44C0-98D0-FE79D94B3C0B}" dt="2023-09-04T14:17:40.858" v="1697" actId="404"/>
        <pc:sldMkLst>
          <pc:docMk/>
          <pc:sldMk cId="2000072336" sldId="327"/>
        </pc:sldMkLst>
        <pc:spChg chg="mod">
          <ac:chgData name="Montse Nofre" userId="61e2eb15-c1a3-490f-a40e-1971e9a98387" providerId="ADAL" clId="{54CF42E3-ECBC-44C0-98D0-FE79D94B3C0B}" dt="2023-09-04T14:17:34.023" v="1694" actId="404"/>
          <ac:spMkLst>
            <pc:docMk/>
            <pc:sldMk cId="2000072336" sldId="327"/>
            <ac:spMk id="2" creationId="{021DD854-3A00-78EF-59F4-C386CA300A0E}"/>
          </ac:spMkLst>
        </pc:spChg>
        <pc:spChg chg="mod">
          <ac:chgData name="Montse Nofre" userId="61e2eb15-c1a3-490f-a40e-1971e9a98387" providerId="ADAL" clId="{54CF42E3-ECBC-44C0-98D0-FE79D94B3C0B}" dt="2023-09-04T14:17:40.858" v="1697" actId="404"/>
          <ac:spMkLst>
            <pc:docMk/>
            <pc:sldMk cId="2000072336" sldId="327"/>
            <ac:spMk id="3" creationId="{36E5BDD1-CF2C-032C-9773-69FF71C176A0}"/>
          </ac:spMkLst>
        </pc:spChg>
      </pc:sldChg>
      <pc:sldChg chg="addSp delSp modSp add mod ord">
        <pc:chgData name="Montse Nofre" userId="61e2eb15-c1a3-490f-a40e-1971e9a98387" providerId="ADAL" clId="{54CF42E3-ECBC-44C0-98D0-FE79D94B3C0B}" dt="2023-09-04T15:53:52.898" v="2519" actId="113"/>
        <pc:sldMkLst>
          <pc:docMk/>
          <pc:sldMk cId="993429002" sldId="328"/>
        </pc:sldMkLst>
        <pc:spChg chg="mod">
          <ac:chgData name="Montse Nofre" userId="61e2eb15-c1a3-490f-a40e-1971e9a98387" providerId="ADAL" clId="{54CF42E3-ECBC-44C0-98D0-FE79D94B3C0B}" dt="2023-09-04T15:53:52.898" v="2519" actId="113"/>
          <ac:spMkLst>
            <pc:docMk/>
            <pc:sldMk cId="993429002" sldId="328"/>
            <ac:spMk id="2" creationId="{021DD854-3A00-78EF-59F4-C386CA300A0E}"/>
          </ac:spMkLst>
        </pc:spChg>
        <pc:graphicFrameChg chg="del mod">
          <ac:chgData name="Montse Nofre" userId="61e2eb15-c1a3-490f-a40e-1971e9a98387" providerId="ADAL" clId="{54CF42E3-ECBC-44C0-98D0-FE79D94B3C0B}" dt="2023-08-29T10:14:05.674" v="302" actId="478"/>
          <ac:graphicFrameMkLst>
            <pc:docMk/>
            <pc:sldMk cId="993429002" sldId="328"/>
            <ac:graphicFrameMk id="3" creationId="{481673B9-0A62-AC23-EF38-006A07351EB4}"/>
          </ac:graphicFrameMkLst>
        </pc:graphicFrameChg>
        <pc:picChg chg="add mod">
          <ac:chgData name="Montse Nofre" userId="61e2eb15-c1a3-490f-a40e-1971e9a98387" providerId="ADAL" clId="{54CF42E3-ECBC-44C0-98D0-FE79D94B3C0B}" dt="2023-08-29T10:14:39.746" v="306"/>
          <ac:picMkLst>
            <pc:docMk/>
            <pc:sldMk cId="993429002" sldId="328"/>
            <ac:picMk id="6" creationId="{5195C9CD-11B1-A105-B9C2-4D743A739E7C}"/>
          </ac:picMkLst>
        </pc:picChg>
      </pc:sldChg>
      <pc:sldChg chg="addSp modSp add mod ord">
        <pc:chgData name="Montse Nofre" userId="61e2eb15-c1a3-490f-a40e-1971e9a98387" providerId="ADAL" clId="{54CF42E3-ECBC-44C0-98D0-FE79D94B3C0B}" dt="2023-09-06T15:18:08.542" v="4603" actId="20577"/>
        <pc:sldMkLst>
          <pc:docMk/>
          <pc:sldMk cId="2602102713" sldId="329"/>
        </pc:sldMkLst>
        <pc:spChg chg="mod">
          <ac:chgData name="Montse Nofre" userId="61e2eb15-c1a3-490f-a40e-1971e9a98387" providerId="ADAL" clId="{54CF42E3-ECBC-44C0-98D0-FE79D94B3C0B}" dt="2023-09-06T14:59:02.404" v="4519" actId="20577"/>
          <ac:spMkLst>
            <pc:docMk/>
            <pc:sldMk cId="2602102713" sldId="329"/>
            <ac:spMk id="2" creationId="{021DD854-3A00-78EF-59F4-C386CA300A0E}"/>
          </ac:spMkLst>
        </pc:spChg>
        <pc:spChg chg="add mod">
          <ac:chgData name="Montse Nofre" userId="61e2eb15-c1a3-490f-a40e-1971e9a98387" providerId="ADAL" clId="{54CF42E3-ECBC-44C0-98D0-FE79D94B3C0B}" dt="2023-09-06T15:18:08.542" v="4603" actId="20577"/>
          <ac:spMkLst>
            <pc:docMk/>
            <pc:sldMk cId="2602102713" sldId="329"/>
            <ac:spMk id="3" creationId="{10E87B26-9A91-8DEE-BDD0-AE714338E991}"/>
          </ac:spMkLst>
        </pc:spChg>
        <pc:spChg chg="mod">
          <ac:chgData name="Montse Nofre" userId="61e2eb15-c1a3-490f-a40e-1971e9a98387" providerId="ADAL" clId="{54CF42E3-ECBC-44C0-98D0-FE79D94B3C0B}" dt="2023-09-06T14:59:05.951" v="4520" actId="20577"/>
          <ac:spMkLst>
            <pc:docMk/>
            <pc:sldMk cId="2602102713" sldId="329"/>
            <ac:spMk id="8" creationId="{A63CEDA2-C87A-F88D-FD41-A226CC1ABC32}"/>
          </ac:spMkLst>
        </pc:spChg>
      </pc:sldChg>
      <pc:sldChg chg="del">
        <pc:chgData name="Montse Nofre" userId="61e2eb15-c1a3-490f-a40e-1971e9a98387" providerId="ADAL" clId="{54CF42E3-ECBC-44C0-98D0-FE79D94B3C0B}" dt="2023-08-31T09:07:44.167" v="1302" actId="47"/>
        <pc:sldMkLst>
          <pc:docMk/>
          <pc:sldMk cId="0" sldId="330"/>
        </pc:sldMkLst>
      </pc:sldChg>
      <pc:sldChg chg="addSp delSp modSp add del mod">
        <pc:chgData name="Montse Nofre" userId="61e2eb15-c1a3-490f-a40e-1971e9a98387" providerId="ADAL" clId="{54CF42E3-ECBC-44C0-98D0-FE79D94B3C0B}" dt="2023-08-31T08:56:04.239" v="991" actId="47"/>
        <pc:sldMkLst>
          <pc:docMk/>
          <pc:sldMk cId="0" sldId="340"/>
        </pc:sldMkLst>
        <pc:spChg chg="add del mod">
          <ac:chgData name="Montse Nofre" userId="61e2eb15-c1a3-490f-a40e-1971e9a98387" providerId="ADAL" clId="{54CF42E3-ECBC-44C0-98D0-FE79D94B3C0B}" dt="2023-08-31T08:55:50.253" v="989" actId="478"/>
          <ac:spMkLst>
            <pc:docMk/>
            <pc:sldMk cId="0" sldId="340"/>
            <ac:spMk id="3" creationId="{B1709B2E-181C-9046-8B9F-CAD5D80B7237}"/>
          </ac:spMkLst>
        </pc:spChg>
        <pc:spChg chg="add mod">
          <ac:chgData name="Montse Nofre" userId="61e2eb15-c1a3-490f-a40e-1971e9a98387" providerId="ADAL" clId="{54CF42E3-ECBC-44C0-98D0-FE79D94B3C0B}" dt="2023-08-31T08:55:50.687" v="990"/>
          <ac:spMkLst>
            <pc:docMk/>
            <pc:sldMk cId="0" sldId="340"/>
            <ac:spMk id="4" creationId="{5908026C-656D-E590-8D85-DE3641196738}"/>
          </ac:spMkLst>
        </pc:spChg>
        <pc:spChg chg="del">
          <ac:chgData name="Montse Nofre" userId="61e2eb15-c1a3-490f-a40e-1971e9a98387" providerId="ADAL" clId="{54CF42E3-ECBC-44C0-98D0-FE79D94B3C0B}" dt="2023-08-31T08:55:47.186" v="988" actId="478"/>
          <ac:spMkLst>
            <pc:docMk/>
            <pc:sldMk cId="0" sldId="340"/>
            <ac:spMk id="21506" creationId="{3B5C8B58-16FC-7567-766D-B607A1633FAD}"/>
          </ac:spMkLst>
        </pc:spChg>
      </pc:sldChg>
      <pc:sldChg chg="addSp delSp modSp add mod">
        <pc:chgData name="Montse Nofre" userId="61e2eb15-c1a3-490f-a40e-1971e9a98387" providerId="ADAL" clId="{54CF42E3-ECBC-44C0-98D0-FE79D94B3C0B}" dt="2023-09-04T15:24:32.818" v="2248" actId="1076"/>
        <pc:sldMkLst>
          <pc:docMk/>
          <pc:sldMk cId="0" sldId="341"/>
        </pc:sldMkLst>
        <pc:spChg chg="add mod">
          <ac:chgData name="Montse Nofre" userId="61e2eb15-c1a3-490f-a40e-1971e9a98387" providerId="ADAL" clId="{54CF42E3-ECBC-44C0-98D0-FE79D94B3C0B}" dt="2023-09-04T15:13:42.140" v="2237" actId="1076"/>
          <ac:spMkLst>
            <pc:docMk/>
            <pc:sldMk cId="0" sldId="341"/>
            <ac:spMk id="3" creationId="{27A04777-95DB-2D60-536E-A790DAECDE6A}"/>
          </ac:spMkLst>
        </pc:spChg>
        <pc:spChg chg="add del mod">
          <ac:chgData name="Montse Nofre" userId="61e2eb15-c1a3-490f-a40e-1971e9a98387" providerId="ADAL" clId="{54CF42E3-ECBC-44C0-98D0-FE79D94B3C0B}" dt="2023-08-31T09:01:47.068" v="1130" actId="478"/>
          <ac:spMkLst>
            <pc:docMk/>
            <pc:sldMk cId="0" sldId="341"/>
            <ac:spMk id="3" creationId="{B080824C-ED34-627D-E041-FB6001C7E59C}"/>
          </ac:spMkLst>
        </pc:spChg>
        <pc:spChg chg="add mod">
          <ac:chgData name="Montse Nofre" userId="61e2eb15-c1a3-490f-a40e-1971e9a98387" providerId="ADAL" clId="{54CF42E3-ECBC-44C0-98D0-FE79D94B3C0B}" dt="2023-09-04T15:13:25.587" v="2234" actId="404"/>
          <ac:spMkLst>
            <pc:docMk/>
            <pc:sldMk cId="0" sldId="341"/>
            <ac:spMk id="4" creationId="{F10D5976-75E3-AFF3-4FA1-5A902EC4CB32}"/>
          </ac:spMkLst>
        </pc:spChg>
        <pc:spChg chg="mod">
          <ac:chgData name="Montse Nofre" userId="61e2eb15-c1a3-490f-a40e-1971e9a98387" providerId="ADAL" clId="{54CF42E3-ECBC-44C0-98D0-FE79D94B3C0B}" dt="2023-09-04T15:24:32.818" v="2248" actId="1076"/>
          <ac:spMkLst>
            <pc:docMk/>
            <pc:sldMk cId="0" sldId="341"/>
            <ac:spMk id="5" creationId="{78C3F134-43F8-AB89-BF7C-E71045A2EDF6}"/>
          </ac:spMkLst>
        </pc:spChg>
        <pc:spChg chg="del">
          <ac:chgData name="Montse Nofre" userId="61e2eb15-c1a3-490f-a40e-1971e9a98387" providerId="ADAL" clId="{54CF42E3-ECBC-44C0-98D0-FE79D94B3C0B}" dt="2023-08-31T09:01:45.522" v="1129" actId="478"/>
          <ac:spMkLst>
            <pc:docMk/>
            <pc:sldMk cId="0" sldId="341"/>
            <ac:spMk id="64514" creationId="{524D44AB-DAF0-495F-AA03-1E3CEB7B81C7}"/>
          </ac:spMkLst>
        </pc:spChg>
        <pc:spChg chg="mod">
          <ac:chgData name="Montse Nofre" userId="61e2eb15-c1a3-490f-a40e-1971e9a98387" providerId="ADAL" clId="{54CF42E3-ECBC-44C0-98D0-FE79D94B3C0B}" dt="2023-09-04T15:20:26.251" v="2246" actId="108"/>
          <ac:spMkLst>
            <pc:docMk/>
            <pc:sldMk cId="0" sldId="341"/>
            <ac:spMk id="64515" creationId="{91A9D92A-6129-C226-E0A9-E895DD10B5BF}"/>
          </ac:spMkLst>
        </pc:spChg>
        <pc:picChg chg="mod">
          <ac:chgData name="Montse Nofre" userId="61e2eb15-c1a3-490f-a40e-1971e9a98387" providerId="ADAL" clId="{54CF42E3-ECBC-44C0-98D0-FE79D94B3C0B}" dt="2023-09-04T15:24:30.306" v="2247" actId="1076"/>
          <ac:picMkLst>
            <pc:docMk/>
            <pc:sldMk cId="0" sldId="341"/>
            <ac:picMk id="64516" creationId="{AC760B17-179E-78C6-E16C-37C25C093295}"/>
          </ac:picMkLst>
        </pc:picChg>
      </pc:sldChg>
      <pc:sldChg chg="addSp delSp modSp add mod">
        <pc:chgData name="Montse Nofre" userId="61e2eb15-c1a3-490f-a40e-1971e9a98387" providerId="ADAL" clId="{54CF42E3-ECBC-44C0-98D0-FE79D94B3C0B}" dt="2023-09-04T15:42:15.369" v="2299" actId="404"/>
        <pc:sldMkLst>
          <pc:docMk/>
          <pc:sldMk cId="0" sldId="342"/>
        </pc:sldMkLst>
        <pc:spChg chg="add del mod">
          <ac:chgData name="Montse Nofre" userId="61e2eb15-c1a3-490f-a40e-1971e9a98387" providerId="ADAL" clId="{54CF42E3-ECBC-44C0-98D0-FE79D94B3C0B}" dt="2023-08-31T09:01:57.607" v="1134" actId="478"/>
          <ac:spMkLst>
            <pc:docMk/>
            <pc:sldMk cId="0" sldId="342"/>
            <ac:spMk id="3" creationId="{939CF852-3441-6ED0-E485-7CE6EE7A5FDC}"/>
          </ac:spMkLst>
        </pc:spChg>
        <pc:spChg chg="add mod">
          <ac:chgData name="Montse Nofre" userId="61e2eb15-c1a3-490f-a40e-1971e9a98387" providerId="ADAL" clId="{54CF42E3-ECBC-44C0-98D0-FE79D94B3C0B}" dt="2023-09-04T15:42:15.369" v="2299" actId="404"/>
          <ac:spMkLst>
            <pc:docMk/>
            <pc:sldMk cId="0" sldId="342"/>
            <ac:spMk id="4" creationId="{E3B3E1B6-3820-CDFB-6C58-66048A0E5686}"/>
          </ac:spMkLst>
        </pc:spChg>
        <pc:spChg chg="add del">
          <ac:chgData name="Montse Nofre" userId="61e2eb15-c1a3-490f-a40e-1971e9a98387" providerId="ADAL" clId="{54CF42E3-ECBC-44C0-98D0-FE79D94B3C0B}" dt="2023-09-04T15:24:42.214" v="2250" actId="22"/>
          <ac:spMkLst>
            <pc:docMk/>
            <pc:sldMk cId="0" sldId="342"/>
            <ac:spMk id="5" creationId="{2A19348E-3F8D-8BC4-AC1B-F32530BE5266}"/>
          </ac:spMkLst>
        </pc:spChg>
        <pc:spChg chg="add mod">
          <ac:chgData name="Montse Nofre" userId="61e2eb15-c1a3-490f-a40e-1971e9a98387" providerId="ADAL" clId="{54CF42E3-ECBC-44C0-98D0-FE79D94B3C0B}" dt="2023-09-04T15:26:16.217" v="2278" actId="1076"/>
          <ac:spMkLst>
            <pc:docMk/>
            <pc:sldMk cId="0" sldId="342"/>
            <ac:spMk id="6" creationId="{F8545062-221B-7030-62D2-570B5C98BA4A}"/>
          </ac:spMkLst>
        </pc:spChg>
        <pc:spChg chg="add del mod">
          <ac:chgData name="Montse Nofre" userId="61e2eb15-c1a3-490f-a40e-1971e9a98387" providerId="ADAL" clId="{54CF42E3-ECBC-44C0-98D0-FE79D94B3C0B}" dt="2023-09-04T15:25:30.044" v="2265" actId="478"/>
          <ac:spMkLst>
            <pc:docMk/>
            <pc:sldMk cId="0" sldId="342"/>
            <ac:spMk id="9" creationId="{672A1609-8E86-235C-2EE6-BF638320AE2F}"/>
          </ac:spMkLst>
        </pc:spChg>
        <pc:spChg chg="add del mod">
          <ac:chgData name="Montse Nofre" userId="61e2eb15-c1a3-490f-a40e-1971e9a98387" providerId="ADAL" clId="{54CF42E3-ECBC-44C0-98D0-FE79D94B3C0B}" dt="2023-09-04T15:25:47.802" v="2268" actId="478"/>
          <ac:spMkLst>
            <pc:docMk/>
            <pc:sldMk cId="0" sldId="342"/>
            <ac:spMk id="13" creationId="{F66034FE-42A9-EA38-BC9A-396C05775E55}"/>
          </ac:spMkLst>
        </pc:spChg>
        <pc:spChg chg="add del mod">
          <ac:chgData name="Montse Nofre" userId="61e2eb15-c1a3-490f-a40e-1971e9a98387" providerId="ADAL" clId="{54CF42E3-ECBC-44C0-98D0-FE79D94B3C0B}" dt="2023-09-04T15:25:26.455" v="2264" actId="478"/>
          <ac:spMkLst>
            <pc:docMk/>
            <pc:sldMk cId="0" sldId="342"/>
            <ac:spMk id="15" creationId="{3A31E4D2-2878-3EFE-B8A8-FC6C3C62EB9E}"/>
          </ac:spMkLst>
        </pc:spChg>
        <pc:spChg chg="add del mod">
          <ac:chgData name="Montse Nofre" userId="61e2eb15-c1a3-490f-a40e-1971e9a98387" providerId="ADAL" clId="{54CF42E3-ECBC-44C0-98D0-FE79D94B3C0B}" dt="2023-09-04T15:26:00.068" v="2273" actId="478"/>
          <ac:spMkLst>
            <pc:docMk/>
            <pc:sldMk cId="0" sldId="342"/>
            <ac:spMk id="16" creationId="{CC99BC0A-CDBF-C10A-6BF1-4C661A6F7FE0}"/>
          </ac:spMkLst>
        </pc:spChg>
        <pc:spChg chg="add mod">
          <ac:chgData name="Montse Nofre" userId="61e2eb15-c1a3-490f-a40e-1971e9a98387" providerId="ADAL" clId="{54CF42E3-ECBC-44C0-98D0-FE79D94B3C0B}" dt="2023-09-04T15:35:28.801" v="2292" actId="2711"/>
          <ac:spMkLst>
            <pc:docMk/>
            <pc:sldMk cId="0" sldId="342"/>
            <ac:spMk id="20" creationId="{E827C2B7-3C81-3DEC-F735-397BD44F4A07}"/>
          </ac:spMkLst>
        </pc:spChg>
        <pc:spChg chg="del">
          <ac:chgData name="Montse Nofre" userId="61e2eb15-c1a3-490f-a40e-1971e9a98387" providerId="ADAL" clId="{54CF42E3-ECBC-44C0-98D0-FE79D94B3C0B}" dt="2023-08-31T09:01:54.098" v="1132" actId="478"/>
          <ac:spMkLst>
            <pc:docMk/>
            <pc:sldMk cId="0" sldId="342"/>
            <ac:spMk id="66562" creationId="{5F647A48-3C38-C9E3-EBDC-61B954D271EF}"/>
          </ac:spMkLst>
        </pc:spChg>
        <pc:spChg chg="mod">
          <ac:chgData name="Montse Nofre" userId="61e2eb15-c1a3-490f-a40e-1971e9a98387" providerId="ADAL" clId="{54CF42E3-ECBC-44C0-98D0-FE79D94B3C0B}" dt="2023-09-04T15:35:17.812" v="2289"/>
          <ac:spMkLst>
            <pc:docMk/>
            <pc:sldMk cId="0" sldId="342"/>
            <ac:spMk id="66565" creationId="{E95B1298-44AD-DF9A-BD68-2477DE179416}"/>
          </ac:spMkLst>
        </pc:spChg>
        <pc:picChg chg="add del mod">
          <ac:chgData name="Montse Nofre" userId="61e2eb15-c1a3-490f-a40e-1971e9a98387" providerId="ADAL" clId="{54CF42E3-ECBC-44C0-98D0-FE79D94B3C0B}" dt="2023-09-04T15:24:59.663" v="2256" actId="478"/>
          <ac:picMkLst>
            <pc:docMk/>
            <pc:sldMk cId="0" sldId="342"/>
            <ac:picMk id="7" creationId="{356F45C1-B6E1-F2B1-79B0-B09748B100E4}"/>
          </ac:picMkLst>
        </pc:picChg>
        <pc:picChg chg="add del mod">
          <ac:chgData name="Montse Nofre" userId="61e2eb15-c1a3-490f-a40e-1971e9a98387" providerId="ADAL" clId="{54CF42E3-ECBC-44C0-98D0-FE79D94B3C0B}" dt="2023-09-04T15:25:15.843" v="2261" actId="478"/>
          <ac:picMkLst>
            <pc:docMk/>
            <pc:sldMk cId="0" sldId="342"/>
            <ac:picMk id="8" creationId="{4AD67745-CFA9-D574-E052-8DAECF4A77E0}"/>
          </ac:picMkLst>
        </pc:picChg>
        <pc:picChg chg="add mod">
          <ac:chgData name="Montse Nofre" userId="61e2eb15-c1a3-490f-a40e-1971e9a98387" providerId="ADAL" clId="{54CF42E3-ECBC-44C0-98D0-FE79D94B3C0B}" dt="2023-09-04T15:26:12.065" v="2277" actId="1076"/>
          <ac:picMkLst>
            <pc:docMk/>
            <pc:sldMk cId="0" sldId="342"/>
            <ac:picMk id="10" creationId="{DEBF2672-7202-932A-A334-ED956D872155}"/>
          </ac:picMkLst>
        </pc:picChg>
        <pc:picChg chg="add del mod">
          <ac:chgData name="Montse Nofre" userId="61e2eb15-c1a3-490f-a40e-1971e9a98387" providerId="ADAL" clId="{54CF42E3-ECBC-44C0-98D0-FE79D94B3C0B}" dt="2023-09-04T15:25:58.272" v="2272" actId="478"/>
          <ac:picMkLst>
            <pc:docMk/>
            <pc:sldMk cId="0" sldId="342"/>
            <ac:picMk id="11" creationId="{B9FBAA1C-9A8D-560E-D247-F00FEEC3B501}"/>
          </ac:picMkLst>
        </pc:picChg>
        <pc:picChg chg="add del mod">
          <ac:chgData name="Montse Nofre" userId="61e2eb15-c1a3-490f-a40e-1971e9a98387" providerId="ADAL" clId="{54CF42E3-ECBC-44C0-98D0-FE79D94B3C0B}" dt="2023-09-04T15:25:57.130" v="2271" actId="478"/>
          <ac:picMkLst>
            <pc:docMk/>
            <pc:sldMk cId="0" sldId="342"/>
            <ac:picMk id="12" creationId="{E5AA3ABA-5F5F-1C3A-A848-3E2470D39C52}"/>
          </ac:picMkLst>
        </pc:picChg>
        <pc:picChg chg="add mod">
          <ac:chgData name="Montse Nofre" userId="61e2eb15-c1a3-490f-a40e-1971e9a98387" providerId="ADAL" clId="{54CF42E3-ECBC-44C0-98D0-FE79D94B3C0B}" dt="2023-09-04T15:25:54.658" v="2270" actId="1076"/>
          <ac:picMkLst>
            <pc:docMk/>
            <pc:sldMk cId="0" sldId="342"/>
            <ac:picMk id="17" creationId="{E94E7983-D766-AA3E-E2D3-1E591A438F95}"/>
          </ac:picMkLst>
        </pc:picChg>
        <pc:picChg chg="add mod">
          <ac:chgData name="Montse Nofre" userId="61e2eb15-c1a3-490f-a40e-1971e9a98387" providerId="ADAL" clId="{54CF42E3-ECBC-44C0-98D0-FE79D94B3C0B}" dt="2023-09-04T15:25:54.658" v="2270" actId="1076"/>
          <ac:picMkLst>
            <pc:docMk/>
            <pc:sldMk cId="0" sldId="342"/>
            <ac:picMk id="18" creationId="{A9024119-057D-57D8-A2C7-4AA52C50D5E0}"/>
          </ac:picMkLst>
        </pc:picChg>
        <pc:picChg chg="del">
          <ac:chgData name="Montse Nofre" userId="61e2eb15-c1a3-490f-a40e-1971e9a98387" providerId="ADAL" clId="{54CF42E3-ECBC-44C0-98D0-FE79D94B3C0B}" dt="2023-09-04T15:25:01.075" v="2257" actId="478"/>
          <ac:picMkLst>
            <pc:docMk/>
            <pc:sldMk cId="0" sldId="342"/>
            <ac:picMk id="66563" creationId="{31163EE8-CC38-6240-2BB6-4039C48191CA}"/>
          </ac:picMkLst>
        </pc:picChg>
        <pc:picChg chg="del mod">
          <ac:chgData name="Montse Nofre" userId="61e2eb15-c1a3-490f-a40e-1971e9a98387" providerId="ADAL" clId="{54CF42E3-ECBC-44C0-98D0-FE79D94B3C0B}" dt="2023-09-04T15:25:21.682" v="2263" actId="478"/>
          <ac:picMkLst>
            <pc:docMk/>
            <pc:sldMk cId="0" sldId="342"/>
            <ac:picMk id="66564" creationId="{E99F5953-404F-19D2-6685-FC2491CEC789}"/>
          </ac:picMkLst>
        </pc:picChg>
        <pc:picChg chg="del">
          <ac:chgData name="Montse Nofre" userId="61e2eb15-c1a3-490f-a40e-1971e9a98387" providerId="ADAL" clId="{54CF42E3-ECBC-44C0-98D0-FE79D94B3C0B}" dt="2023-09-04T15:26:05.963" v="2275" actId="478"/>
          <ac:picMkLst>
            <pc:docMk/>
            <pc:sldMk cId="0" sldId="342"/>
            <ac:picMk id="66566" creationId="{A5685186-EC6D-09AA-11B8-5B84310C0748}"/>
          </ac:picMkLst>
        </pc:picChg>
      </pc:sldChg>
      <pc:sldChg chg="addSp delSp modSp add mod">
        <pc:chgData name="Montse Nofre" userId="61e2eb15-c1a3-490f-a40e-1971e9a98387" providerId="ADAL" clId="{54CF42E3-ECBC-44C0-98D0-FE79D94B3C0B}" dt="2023-09-04T15:42:44.521" v="2306" actId="1076"/>
        <pc:sldMkLst>
          <pc:docMk/>
          <pc:sldMk cId="0" sldId="345"/>
        </pc:sldMkLst>
        <pc:spChg chg="add del">
          <ac:chgData name="Montse Nofre" userId="61e2eb15-c1a3-490f-a40e-1971e9a98387" providerId="ADAL" clId="{54CF42E3-ECBC-44C0-98D0-FE79D94B3C0B}" dt="2023-09-04T15:42:04.825" v="2296" actId="478"/>
          <ac:spMkLst>
            <pc:docMk/>
            <pc:sldMk cId="0" sldId="345"/>
            <ac:spMk id="4" creationId="{B31AE34A-A7EC-11A6-3745-1A18CBB78F2A}"/>
          </ac:spMkLst>
        </pc:spChg>
        <pc:spChg chg="add del mod">
          <ac:chgData name="Montse Nofre" userId="61e2eb15-c1a3-490f-a40e-1971e9a98387" providerId="ADAL" clId="{54CF42E3-ECBC-44C0-98D0-FE79D94B3C0B}" dt="2023-09-04T15:42:26.331" v="2302" actId="478"/>
          <ac:spMkLst>
            <pc:docMk/>
            <pc:sldMk cId="0" sldId="345"/>
            <ac:spMk id="6" creationId="{508F5B26-CA4A-2730-2466-E38D753E1AEC}"/>
          </ac:spMkLst>
        </pc:spChg>
        <pc:spChg chg="add mod">
          <ac:chgData name="Montse Nofre" userId="61e2eb15-c1a3-490f-a40e-1971e9a98387" providerId="ADAL" clId="{54CF42E3-ECBC-44C0-98D0-FE79D94B3C0B}" dt="2023-09-04T15:42:28.921" v="2303" actId="1076"/>
          <ac:spMkLst>
            <pc:docMk/>
            <pc:sldMk cId="0" sldId="345"/>
            <ac:spMk id="7" creationId="{B7A5C440-6B46-A5E0-4312-7D478BCFEC01}"/>
          </ac:spMkLst>
        </pc:spChg>
        <pc:spChg chg="add mod">
          <ac:chgData name="Montse Nofre" userId="61e2eb15-c1a3-490f-a40e-1971e9a98387" providerId="ADAL" clId="{54CF42E3-ECBC-44C0-98D0-FE79D94B3C0B}" dt="2023-09-04T15:42:39.097" v="2305" actId="1076"/>
          <ac:spMkLst>
            <pc:docMk/>
            <pc:sldMk cId="0" sldId="345"/>
            <ac:spMk id="8" creationId="{F6FF0F5C-5563-2A2E-71D2-973249516A77}"/>
          </ac:spMkLst>
        </pc:spChg>
        <pc:spChg chg="del">
          <ac:chgData name="Montse Nofre" userId="61e2eb15-c1a3-490f-a40e-1971e9a98387" providerId="ADAL" clId="{54CF42E3-ECBC-44C0-98D0-FE79D94B3C0B}" dt="2023-09-04T15:42:22.561" v="2300" actId="478"/>
          <ac:spMkLst>
            <pc:docMk/>
            <pc:sldMk cId="0" sldId="345"/>
            <ac:spMk id="70658" creationId="{6A3C352D-98AD-17E3-6DA3-A8F1924DD874}"/>
          </ac:spMkLst>
        </pc:spChg>
        <pc:picChg chg="mod">
          <ac:chgData name="Montse Nofre" userId="61e2eb15-c1a3-490f-a40e-1971e9a98387" providerId="ADAL" clId="{54CF42E3-ECBC-44C0-98D0-FE79D94B3C0B}" dt="2023-09-04T15:42:44.521" v="2306" actId="1076"/>
          <ac:picMkLst>
            <pc:docMk/>
            <pc:sldMk cId="0" sldId="345"/>
            <ac:picMk id="70659" creationId="{ECD60A00-30F8-85C7-E83A-E04D87745B87}"/>
          </ac:picMkLst>
        </pc:picChg>
        <pc:picChg chg="mod">
          <ac:chgData name="Montse Nofre" userId="61e2eb15-c1a3-490f-a40e-1971e9a98387" providerId="ADAL" clId="{54CF42E3-ECBC-44C0-98D0-FE79D94B3C0B}" dt="2023-09-04T15:42:44.521" v="2306" actId="1076"/>
          <ac:picMkLst>
            <pc:docMk/>
            <pc:sldMk cId="0" sldId="345"/>
            <ac:picMk id="70660" creationId="{378ACC09-8943-867B-B955-D0C8089735CA}"/>
          </ac:picMkLst>
        </pc:picChg>
      </pc:sldChg>
      <pc:sldChg chg="addSp delSp modSp add mod">
        <pc:chgData name="Montse Nofre" userId="61e2eb15-c1a3-490f-a40e-1971e9a98387" providerId="ADAL" clId="{54CF42E3-ECBC-44C0-98D0-FE79D94B3C0B}" dt="2023-09-04T15:13:11.645" v="2230" actId="20577"/>
        <pc:sldMkLst>
          <pc:docMk/>
          <pc:sldMk cId="0" sldId="346"/>
        </pc:sldMkLst>
        <pc:spChg chg="add del mod">
          <ac:chgData name="Montse Nofre" userId="61e2eb15-c1a3-490f-a40e-1971e9a98387" providerId="ADAL" clId="{54CF42E3-ECBC-44C0-98D0-FE79D94B3C0B}" dt="2023-08-31T09:00:44.715" v="1118" actId="478"/>
          <ac:spMkLst>
            <pc:docMk/>
            <pc:sldMk cId="0" sldId="346"/>
            <ac:spMk id="3" creationId="{E2E8ADD2-B36A-D29D-B5B0-B0517428EB72}"/>
          </ac:spMkLst>
        </pc:spChg>
        <pc:spChg chg="add mod">
          <ac:chgData name="Montse Nofre" userId="61e2eb15-c1a3-490f-a40e-1971e9a98387" providerId="ADAL" clId="{54CF42E3-ECBC-44C0-98D0-FE79D94B3C0B}" dt="2023-09-04T15:11:39.652" v="2188" actId="404"/>
          <ac:spMkLst>
            <pc:docMk/>
            <pc:sldMk cId="0" sldId="346"/>
            <ac:spMk id="4" creationId="{F12B5E44-0CDA-CC8A-44D6-A98FEAE8DA80}"/>
          </ac:spMkLst>
        </pc:spChg>
        <pc:spChg chg="add mod">
          <ac:chgData name="Montse Nofre" userId="61e2eb15-c1a3-490f-a40e-1971e9a98387" providerId="ADAL" clId="{54CF42E3-ECBC-44C0-98D0-FE79D94B3C0B}" dt="2023-09-04T15:11:15.556" v="2183"/>
          <ac:spMkLst>
            <pc:docMk/>
            <pc:sldMk cId="0" sldId="346"/>
            <ac:spMk id="5" creationId="{37E909A3-E19A-FA6D-43AC-299D251571E2}"/>
          </ac:spMkLst>
        </pc:spChg>
        <pc:spChg chg="mod">
          <ac:chgData name="Montse Nofre" userId="61e2eb15-c1a3-490f-a40e-1971e9a98387" providerId="ADAL" clId="{54CF42E3-ECBC-44C0-98D0-FE79D94B3C0B}" dt="2023-09-04T15:13:11.645" v="2230" actId="20577"/>
          <ac:spMkLst>
            <pc:docMk/>
            <pc:sldMk cId="0" sldId="346"/>
            <ac:spMk id="6" creationId="{2A8956C7-D15A-3BC5-D4DB-50BAA09C23BA}"/>
          </ac:spMkLst>
        </pc:spChg>
        <pc:spChg chg="add mod">
          <ac:chgData name="Montse Nofre" userId="61e2eb15-c1a3-490f-a40e-1971e9a98387" providerId="ADAL" clId="{54CF42E3-ECBC-44C0-98D0-FE79D94B3C0B}" dt="2023-09-04T15:11:15.556" v="2183"/>
          <ac:spMkLst>
            <pc:docMk/>
            <pc:sldMk cId="0" sldId="346"/>
            <ac:spMk id="7" creationId="{26062255-76BD-018E-CA68-D8ED871617D3}"/>
          </ac:spMkLst>
        </pc:spChg>
        <pc:spChg chg="add mod">
          <ac:chgData name="Montse Nofre" userId="61e2eb15-c1a3-490f-a40e-1971e9a98387" providerId="ADAL" clId="{54CF42E3-ECBC-44C0-98D0-FE79D94B3C0B}" dt="2023-09-04T15:11:57.002" v="2211" actId="1076"/>
          <ac:spMkLst>
            <pc:docMk/>
            <pc:sldMk cId="0" sldId="346"/>
            <ac:spMk id="8" creationId="{8C22F23E-2AFD-5547-7156-73CFA4096C32}"/>
          </ac:spMkLst>
        </pc:spChg>
        <pc:spChg chg="del">
          <ac:chgData name="Montse Nofre" userId="61e2eb15-c1a3-490f-a40e-1971e9a98387" providerId="ADAL" clId="{54CF42E3-ECBC-44C0-98D0-FE79D94B3C0B}" dt="2023-08-31T09:00:43.003" v="1117" actId="478"/>
          <ac:spMkLst>
            <pc:docMk/>
            <pc:sldMk cId="0" sldId="346"/>
            <ac:spMk id="60418" creationId="{6A85FE49-2D0B-E89D-D8F0-7BBD6887C901}"/>
          </ac:spMkLst>
        </pc:spChg>
        <pc:grpChg chg="add del mod">
          <ac:chgData name="Montse Nofre" userId="61e2eb15-c1a3-490f-a40e-1971e9a98387" providerId="ADAL" clId="{54CF42E3-ECBC-44C0-98D0-FE79D94B3C0B}" dt="2023-09-04T15:11:22.855" v="2184" actId="478"/>
          <ac:grpSpMkLst>
            <pc:docMk/>
            <pc:sldMk cId="0" sldId="346"/>
            <ac:grpSpMk id="3" creationId="{6415EC8D-69D3-FEFC-BA3C-2EE8D15078FF}"/>
          </ac:grpSpMkLst>
        </pc:grpChg>
      </pc:sldChg>
      <pc:sldChg chg="addSp modSp add mod">
        <pc:chgData name="Montse Nofre" userId="61e2eb15-c1a3-490f-a40e-1971e9a98387" providerId="ADAL" clId="{54CF42E3-ECBC-44C0-98D0-FE79D94B3C0B}" dt="2023-09-06T15:16:55.485" v="4595" actId="20577"/>
        <pc:sldMkLst>
          <pc:docMk/>
          <pc:sldMk cId="0" sldId="349"/>
        </pc:sldMkLst>
        <pc:spChg chg="add mod">
          <ac:chgData name="Montse Nofre" userId="61e2eb15-c1a3-490f-a40e-1971e9a98387" providerId="ADAL" clId="{54CF42E3-ECBC-44C0-98D0-FE79D94B3C0B}" dt="2023-09-04T15:45:32.024" v="2346" actId="1076"/>
          <ac:spMkLst>
            <pc:docMk/>
            <pc:sldMk cId="0" sldId="349"/>
            <ac:spMk id="3" creationId="{143A8141-5F2B-1136-9857-9043CC0F21A6}"/>
          </ac:spMkLst>
        </pc:spChg>
        <pc:spChg chg="add mod">
          <ac:chgData name="Montse Nofre" userId="61e2eb15-c1a3-490f-a40e-1971e9a98387" providerId="ADAL" clId="{54CF42E3-ECBC-44C0-98D0-FE79D94B3C0B}" dt="2023-09-06T15:16:55.485" v="4595" actId="20577"/>
          <ac:spMkLst>
            <pc:docMk/>
            <pc:sldMk cId="0" sldId="349"/>
            <ac:spMk id="5" creationId="{129DD539-F150-2A12-9A61-D3368F20AEF0}"/>
          </ac:spMkLst>
        </pc:spChg>
        <pc:spChg chg="mod">
          <ac:chgData name="Montse Nofre" userId="61e2eb15-c1a3-490f-a40e-1971e9a98387" providerId="ADAL" clId="{54CF42E3-ECBC-44C0-98D0-FE79D94B3C0B}" dt="2023-09-04T15:45:24.680" v="2344" actId="1076"/>
          <ac:spMkLst>
            <pc:docMk/>
            <pc:sldMk cId="0" sldId="349"/>
            <ac:spMk id="72706" creationId="{8E1C4011-0554-04EB-A73A-9EB9918BA554}"/>
          </ac:spMkLst>
        </pc:spChg>
        <pc:spChg chg="mod">
          <ac:chgData name="Montse Nofre" userId="61e2eb15-c1a3-490f-a40e-1971e9a98387" providerId="ADAL" clId="{54CF42E3-ECBC-44C0-98D0-FE79D94B3C0B}" dt="2023-09-04T15:48:41.273" v="2473" actId="20577"/>
          <ac:spMkLst>
            <pc:docMk/>
            <pc:sldMk cId="0" sldId="349"/>
            <ac:spMk id="72707" creationId="{F950563C-AEA4-8555-9A48-F017A1CFA5B3}"/>
          </ac:spMkLst>
        </pc:spChg>
      </pc:sldChg>
      <pc:sldChg chg="add del">
        <pc:chgData name="Montse Nofre" userId="61e2eb15-c1a3-490f-a40e-1971e9a98387" providerId="ADAL" clId="{54CF42E3-ECBC-44C0-98D0-FE79D94B3C0B}" dt="2023-08-31T08:59:14.059" v="1084" actId="47"/>
        <pc:sldMkLst>
          <pc:docMk/>
          <pc:sldMk cId="0" sldId="350"/>
        </pc:sldMkLst>
      </pc:sldChg>
      <pc:sldChg chg="addSp delSp modSp add mod">
        <pc:chgData name="Montse Nofre" userId="61e2eb15-c1a3-490f-a40e-1971e9a98387" providerId="ADAL" clId="{54CF42E3-ECBC-44C0-98D0-FE79D94B3C0B}" dt="2023-09-04T14:50:38.288" v="1919" actId="6549"/>
        <pc:sldMkLst>
          <pc:docMk/>
          <pc:sldMk cId="0" sldId="352"/>
        </pc:sldMkLst>
        <pc:spChg chg="add del mod">
          <ac:chgData name="Montse Nofre" userId="61e2eb15-c1a3-490f-a40e-1971e9a98387" providerId="ADAL" clId="{54CF42E3-ECBC-44C0-98D0-FE79D94B3C0B}" dt="2023-08-31T08:54:55.350" v="978" actId="478"/>
          <ac:spMkLst>
            <pc:docMk/>
            <pc:sldMk cId="0" sldId="352"/>
            <ac:spMk id="3" creationId="{5A8F4DD4-8DC9-4124-2772-FA0FAA11CFC9}"/>
          </ac:spMkLst>
        </pc:spChg>
        <pc:spChg chg="add mod">
          <ac:chgData name="Montse Nofre" userId="61e2eb15-c1a3-490f-a40e-1971e9a98387" providerId="ADAL" clId="{54CF42E3-ECBC-44C0-98D0-FE79D94B3C0B}" dt="2023-09-04T14:49:46.397" v="1893" actId="113"/>
          <ac:spMkLst>
            <pc:docMk/>
            <pc:sldMk cId="0" sldId="352"/>
            <ac:spMk id="4" creationId="{3E1E11BA-FACF-67AF-3626-E42C73A5C11B}"/>
          </ac:spMkLst>
        </pc:spChg>
        <pc:spChg chg="del mod">
          <ac:chgData name="Montse Nofre" userId="61e2eb15-c1a3-490f-a40e-1971e9a98387" providerId="ADAL" clId="{54CF42E3-ECBC-44C0-98D0-FE79D94B3C0B}" dt="2023-08-31T08:54:52.232" v="976" actId="478"/>
          <ac:spMkLst>
            <pc:docMk/>
            <pc:sldMk cId="0" sldId="352"/>
            <ac:spMk id="13314" creationId="{034980B1-5E8A-F4BE-823F-DCDD08F3D428}"/>
          </ac:spMkLst>
        </pc:spChg>
        <pc:spChg chg="mod">
          <ac:chgData name="Montse Nofre" userId="61e2eb15-c1a3-490f-a40e-1971e9a98387" providerId="ADAL" clId="{54CF42E3-ECBC-44C0-98D0-FE79D94B3C0B}" dt="2023-09-04T14:50:38.288" v="1919" actId="6549"/>
          <ac:spMkLst>
            <pc:docMk/>
            <pc:sldMk cId="0" sldId="352"/>
            <ac:spMk id="13315" creationId="{DEE5CA6B-4696-9A7D-24B2-E0974AF8983D}"/>
          </ac:spMkLst>
        </pc:spChg>
      </pc:sldChg>
      <pc:sldChg chg="addSp delSp modSp add mod">
        <pc:chgData name="Montse Nofre" userId="61e2eb15-c1a3-490f-a40e-1971e9a98387" providerId="ADAL" clId="{54CF42E3-ECBC-44C0-98D0-FE79D94B3C0B}" dt="2023-09-04T14:52:34.285" v="1946" actId="20577"/>
        <pc:sldMkLst>
          <pc:docMk/>
          <pc:sldMk cId="0" sldId="353"/>
        </pc:sldMkLst>
        <pc:spChg chg="add del mod">
          <ac:chgData name="Montse Nofre" userId="61e2eb15-c1a3-490f-a40e-1971e9a98387" providerId="ADAL" clId="{54CF42E3-ECBC-44C0-98D0-FE79D94B3C0B}" dt="2023-08-31T08:55:01.962" v="980" actId="478"/>
          <ac:spMkLst>
            <pc:docMk/>
            <pc:sldMk cId="0" sldId="353"/>
            <ac:spMk id="3" creationId="{B03A5120-7CF4-0747-D370-7098154E7A77}"/>
          </ac:spMkLst>
        </pc:spChg>
        <pc:spChg chg="add mod">
          <ac:chgData name="Montse Nofre" userId="61e2eb15-c1a3-490f-a40e-1971e9a98387" providerId="ADAL" clId="{54CF42E3-ECBC-44C0-98D0-FE79D94B3C0B}" dt="2023-09-04T14:52:15.145" v="1941" actId="114"/>
          <ac:spMkLst>
            <pc:docMk/>
            <pc:sldMk cId="0" sldId="353"/>
            <ac:spMk id="3" creationId="{CF6CDB55-073E-A418-3E64-FCEC07D3D92F}"/>
          </ac:spMkLst>
        </pc:spChg>
        <pc:spChg chg="add mod">
          <ac:chgData name="Montse Nofre" userId="61e2eb15-c1a3-490f-a40e-1971e9a98387" providerId="ADAL" clId="{54CF42E3-ECBC-44C0-98D0-FE79D94B3C0B}" dt="2023-09-04T14:52:20.669" v="1944" actId="404"/>
          <ac:spMkLst>
            <pc:docMk/>
            <pc:sldMk cId="0" sldId="353"/>
            <ac:spMk id="4" creationId="{8D93DBA9-32E3-1128-96BA-F3D23535BB86}"/>
          </ac:spMkLst>
        </pc:spChg>
        <pc:spChg chg="del">
          <ac:chgData name="Montse Nofre" userId="61e2eb15-c1a3-490f-a40e-1971e9a98387" providerId="ADAL" clId="{54CF42E3-ECBC-44C0-98D0-FE79D94B3C0B}" dt="2023-08-31T08:54:59.305" v="979" actId="478"/>
          <ac:spMkLst>
            <pc:docMk/>
            <pc:sldMk cId="0" sldId="353"/>
            <ac:spMk id="15362" creationId="{70F4FC68-3054-34CC-579C-45A81C068132}"/>
          </ac:spMkLst>
        </pc:spChg>
        <pc:spChg chg="mod">
          <ac:chgData name="Montse Nofre" userId="61e2eb15-c1a3-490f-a40e-1971e9a98387" providerId="ADAL" clId="{54CF42E3-ECBC-44C0-98D0-FE79D94B3C0B}" dt="2023-09-04T14:52:34.285" v="1946" actId="20577"/>
          <ac:spMkLst>
            <pc:docMk/>
            <pc:sldMk cId="0" sldId="353"/>
            <ac:spMk id="15363" creationId="{ED1ED5F1-C4B1-D3CB-B8AC-A18CBC2D8782}"/>
          </ac:spMkLst>
        </pc:spChg>
      </pc:sldChg>
      <pc:sldChg chg="addSp delSp modSp add mod">
        <pc:chgData name="Montse Nofre" userId="61e2eb15-c1a3-490f-a40e-1971e9a98387" providerId="ADAL" clId="{54CF42E3-ECBC-44C0-98D0-FE79D94B3C0B}" dt="2023-09-04T14:55:00.620" v="1966" actId="1076"/>
        <pc:sldMkLst>
          <pc:docMk/>
          <pc:sldMk cId="0" sldId="355"/>
        </pc:sldMkLst>
        <pc:spChg chg="add mod">
          <ac:chgData name="Montse Nofre" userId="61e2eb15-c1a3-490f-a40e-1971e9a98387" providerId="ADAL" clId="{54CF42E3-ECBC-44C0-98D0-FE79D94B3C0B}" dt="2023-09-04T14:54:36.461" v="1960" actId="1076"/>
          <ac:spMkLst>
            <pc:docMk/>
            <pc:sldMk cId="0" sldId="355"/>
            <ac:spMk id="3" creationId="{05921E29-F968-B6AE-05DA-FD9785E1CF99}"/>
          </ac:spMkLst>
        </pc:spChg>
        <pc:spChg chg="add del mod">
          <ac:chgData name="Montse Nofre" userId="61e2eb15-c1a3-490f-a40e-1971e9a98387" providerId="ADAL" clId="{54CF42E3-ECBC-44C0-98D0-FE79D94B3C0B}" dt="2023-08-31T08:55:29.188" v="986" actId="478"/>
          <ac:spMkLst>
            <pc:docMk/>
            <pc:sldMk cId="0" sldId="355"/>
            <ac:spMk id="3" creationId="{5D2D7B28-C655-47EE-3429-1436D5D3BA7E}"/>
          </ac:spMkLst>
        </pc:spChg>
        <pc:spChg chg="add mod">
          <ac:chgData name="Montse Nofre" userId="61e2eb15-c1a3-490f-a40e-1971e9a98387" providerId="ADAL" clId="{54CF42E3-ECBC-44C0-98D0-FE79D94B3C0B}" dt="2023-09-04T14:54:42.181" v="1963" actId="404"/>
          <ac:spMkLst>
            <pc:docMk/>
            <pc:sldMk cId="0" sldId="355"/>
            <ac:spMk id="4" creationId="{E8415CF5-A39B-20F3-2964-8433197A18B8}"/>
          </ac:spMkLst>
        </pc:spChg>
        <pc:spChg chg="del">
          <ac:chgData name="Montse Nofre" userId="61e2eb15-c1a3-490f-a40e-1971e9a98387" providerId="ADAL" clId="{54CF42E3-ECBC-44C0-98D0-FE79D94B3C0B}" dt="2023-08-31T08:55:25.190" v="985" actId="478"/>
          <ac:spMkLst>
            <pc:docMk/>
            <pc:sldMk cId="0" sldId="355"/>
            <ac:spMk id="19458" creationId="{C590D64A-E80C-9E32-0100-88FB6A59DE32}"/>
          </ac:spMkLst>
        </pc:spChg>
        <pc:spChg chg="mod">
          <ac:chgData name="Montse Nofre" userId="61e2eb15-c1a3-490f-a40e-1971e9a98387" providerId="ADAL" clId="{54CF42E3-ECBC-44C0-98D0-FE79D94B3C0B}" dt="2023-09-04T14:55:00.620" v="1966" actId="1076"/>
          <ac:spMkLst>
            <pc:docMk/>
            <pc:sldMk cId="0" sldId="355"/>
            <ac:spMk id="19459" creationId="{418985FD-339B-8955-7F8C-6739581B6E3B}"/>
          </ac:spMkLst>
        </pc:spChg>
      </pc:sldChg>
      <pc:sldChg chg="addSp delSp modSp add mod">
        <pc:chgData name="Montse Nofre" userId="61e2eb15-c1a3-490f-a40e-1971e9a98387" providerId="ADAL" clId="{54CF42E3-ECBC-44C0-98D0-FE79D94B3C0B}" dt="2023-09-04T14:53:09.981" v="1952" actId="403"/>
        <pc:sldMkLst>
          <pc:docMk/>
          <pc:sldMk cId="0" sldId="356"/>
        </pc:sldMkLst>
        <pc:spChg chg="add mod">
          <ac:chgData name="Montse Nofre" userId="61e2eb15-c1a3-490f-a40e-1971e9a98387" providerId="ADAL" clId="{54CF42E3-ECBC-44C0-98D0-FE79D94B3C0B}" dt="2023-09-04T14:52:56.639" v="1947"/>
          <ac:spMkLst>
            <pc:docMk/>
            <pc:sldMk cId="0" sldId="356"/>
            <ac:spMk id="3" creationId="{D3F9F867-F026-E334-DC04-36F4AA8A6871}"/>
          </ac:spMkLst>
        </pc:spChg>
        <pc:spChg chg="add del mod">
          <ac:chgData name="Montse Nofre" userId="61e2eb15-c1a3-490f-a40e-1971e9a98387" providerId="ADAL" clId="{54CF42E3-ECBC-44C0-98D0-FE79D94B3C0B}" dt="2023-08-31T08:55:19.028" v="983" actId="478"/>
          <ac:spMkLst>
            <pc:docMk/>
            <pc:sldMk cId="0" sldId="356"/>
            <ac:spMk id="3" creationId="{DD6F9860-38DE-CE4B-F5BF-8665AC6362DF}"/>
          </ac:spMkLst>
        </pc:spChg>
        <pc:spChg chg="add mod">
          <ac:chgData name="Montse Nofre" userId="61e2eb15-c1a3-490f-a40e-1971e9a98387" providerId="ADAL" clId="{54CF42E3-ECBC-44C0-98D0-FE79D94B3C0B}" dt="2023-09-04T14:53:09.981" v="1952" actId="403"/>
          <ac:spMkLst>
            <pc:docMk/>
            <pc:sldMk cId="0" sldId="356"/>
            <ac:spMk id="4" creationId="{1B779761-2E56-55E6-FB56-13CF682B758E}"/>
          </ac:spMkLst>
        </pc:spChg>
        <pc:spChg chg="del">
          <ac:chgData name="Montse Nofre" userId="61e2eb15-c1a3-490f-a40e-1971e9a98387" providerId="ADAL" clId="{54CF42E3-ECBC-44C0-98D0-FE79D94B3C0B}" dt="2023-08-31T08:55:16.350" v="982" actId="478"/>
          <ac:spMkLst>
            <pc:docMk/>
            <pc:sldMk cId="0" sldId="356"/>
            <ac:spMk id="17410" creationId="{BA46624E-654B-3A70-7E2F-8FBC035F0635}"/>
          </ac:spMkLst>
        </pc:spChg>
      </pc:sldChg>
      <pc:sldChg chg="addSp delSp modSp add mod">
        <pc:chgData name="Montse Nofre" userId="61e2eb15-c1a3-490f-a40e-1971e9a98387" providerId="ADAL" clId="{54CF42E3-ECBC-44C0-98D0-FE79D94B3C0B}" dt="2023-09-04T14:55:49.597" v="1974" actId="1076"/>
        <pc:sldMkLst>
          <pc:docMk/>
          <pc:sldMk cId="0" sldId="357"/>
        </pc:sldMkLst>
        <pc:spChg chg="add mod">
          <ac:chgData name="Montse Nofre" userId="61e2eb15-c1a3-490f-a40e-1971e9a98387" providerId="ADAL" clId="{54CF42E3-ECBC-44C0-98D0-FE79D94B3C0B}" dt="2023-09-04T14:55:49.597" v="1974" actId="1076"/>
          <ac:spMkLst>
            <pc:docMk/>
            <pc:sldMk cId="0" sldId="357"/>
            <ac:spMk id="3" creationId="{4CF26349-7447-E72B-35A2-05DF021573A6}"/>
          </ac:spMkLst>
        </pc:spChg>
        <pc:spChg chg="add del mod">
          <ac:chgData name="Montse Nofre" userId="61e2eb15-c1a3-490f-a40e-1971e9a98387" providerId="ADAL" clId="{54CF42E3-ECBC-44C0-98D0-FE79D94B3C0B}" dt="2023-08-31T08:56:09.257" v="993" actId="478"/>
          <ac:spMkLst>
            <pc:docMk/>
            <pc:sldMk cId="0" sldId="357"/>
            <ac:spMk id="3" creationId="{D3A60BD3-E151-B233-87B4-EB09C951663B}"/>
          </ac:spMkLst>
        </pc:spChg>
        <pc:spChg chg="add mod">
          <ac:chgData name="Montse Nofre" userId="61e2eb15-c1a3-490f-a40e-1971e9a98387" providerId="ADAL" clId="{54CF42E3-ECBC-44C0-98D0-FE79D94B3C0B}" dt="2023-09-04T14:55:34.293" v="1969" actId="404"/>
          <ac:spMkLst>
            <pc:docMk/>
            <pc:sldMk cId="0" sldId="357"/>
            <ac:spMk id="4" creationId="{C44F6EE9-A179-18B0-88EA-58A85782F81B}"/>
          </ac:spMkLst>
        </pc:spChg>
        <pc:spChg chg="del">
          <ac:chgData name="Montse Nofre" userId="61e2eb15-c1a3-490f-a40e-1971e9a98387" providerId="ADAL" clId="{54CF42E3-ECBC-44C0-98D0-FE79D94B3C0B}" dt="2023-08-31T08:56:06.633" v="992" actId="478"/>
          <ac:spMkLst>
            <pc:docMk/>
            <pc:sldMk cId="0" sldId="357"/>
            <ac:spMk id="23554" creationId="{D1F7F71D-A482-C0BF-6CD3-E28FB0CDFB9E}"/>
          </ac:spMkLst>
        </pc:spChg>
        <pc:spChg chg="mod">
          <ac:chgData name="Montse Nofre" userId="61e2eb15-c1a3-490f-a40e-1971e9a98387" providerId="ADAL" clId="{54CF42E3-ECBC-44C0-98D0-FE79D94B3C0B}" dt="2023-09-04T14:55:42.684" v="1972" actId="1076"/>
          <ac:spMkLst>
            <pc:docMk/>
            <pc:sldMk cId="0" sldId="357"/>
            <ac:spMk id="23555" creationId="{B225E243-36E6-3666-AD85-A670391280D8}"/>
          </ac:spMkLst>
        </pc:spChg>
      </pc:sldChg>
      <pc:sldChg chg="addSp delSp modSp add mod">
        <pc:chgData name="Montse Nofre" userId="61e2eb15-c1a3-490f-a40e-1971e9a98387" providerId="ADAL" clId="{54CF42E3-ECBC-44C0-98D0-FE79D94B3C0B}" dt="2023-09-04T14:58:01.021" v="2004" actId="1076"/>
        <pc:sldMkLst>
          <pc:docMk/>
          <pc:sldMk cId="0" sldId="358"/>
        </pc:sldMkLst>
        <pc:spChg chg="add del mod">
          <ac:chgData name="Montse Nofre" userId="61e2eb15-c1a3-490f-a40e-1971e9a98387" providerId="ADAL" clId="{54CF42E3-ECBC-44C0-98D0-FE79D94B3C0B}" dt="2023-08-31T08:56:21.730" v="997" actId="478"/>
          <ac:spMkLst>
            <pc:docMk/>
            <pc:sldMk cId="0" sldId="358"/>
            <ac:spMk id="3" creationId="{90F525C0-6087-24D8-295B-B7D4B026881A}"/>
          </ac:spMkLst>
        </pc:spChg>
        <pc:spChg chg="add mod">
          <ac:chgData name="Montse Nofre" userId="61e2eb15-c1a3-490f-a40e-1971e9a98387" providerId="ADAL" clId="{54CF42E3-ECBC-44C0-98D0-FE79D94B3C0B}" dt="2023-09-04T14:58:01.021" v="2004" actId="1076"/>
          <ac:spMkLst>
            <pc:docMk/>
            <pc:sldMk cId="0" sldId="358"/>
            <ac:spMk id="3" creationId="{CF282999-8549-B652-292B-051A09089D95}"/>
          </ac:spMkLst>
        </pc:spChg>
        <pc:spChg chg="add mod">
          <ac:chgData name="Montse Nofre" userId="61e2eb15-c1a3-490f-a40e-1971e9a98387" providerId="ADAL" clId="{54CF42E3-ECBC-44C0-98D0-FE79D94B3C0B}" dt="2023-09-04T14:57:01.533" v="1977" actId="404"/>
          <ac:spMkLst>
            <pc:docMk/>
            <pc:sldMk cId="0" sldId="358"/>
            <ac:spMk id="4" creationId="{9A71A2E4-1708-E6D4-71DF-8E2F08A41488}"/>
          </ac:spMkLst>
        </pc:spChg>
        <pc:spChg chg="del">
          <ac:chgData name="Montse Nofre" userId="61e2eb15-c1a3-490f-a40e-1971e9a98387" providerId="ADAL" clId="{54CF42E3-ECBC-44C0-98D0-FE79D94B3C0B}" dt="2023-08-31T08:56:18.805" v="995" actId="478"/>
          <ac:spMkLst>
            <pc:docMk/>
            <pc:sldMk cId="0" sldId="358"/>
            <ac:spMk id="25602" creationId="{2574E4F8-759E-AB8E-5C78-D04F7E8A41F7}"/>
          </ac:spMkLst>
        </pc:spChg>
        <pc:spChg chg="mod">
          <ac:chgData name="Montse Nofre" userId="61e2eb15-c1a3-490f-a40e-1971e9a98387" providerId="ADAL" clId="{54CF42E3-ECBC-44C0-98D0-FE79D94B3C0B}" dt="2023-09-04T14:57:55.900" v="2002" actId="1076"/>
          <ac:spMkLst>
            <pc:docMk/>
            <pc:sldMk cId="0" sldId="358"/>
            <ac:spMk id="25603" creationId="{D58ADFDA-9175-CCFD-5190-D3E9EEE06D9A}"/>
          </ac:spMkLst>
        </pc:spChg>
      </pc:sldChg>
      <pc:sldChg chg="add del">
        <pc:chgData name="Montse Nofre" userId="61e2eb15-c1a3-490f-a40e-1971e9a98387" providerId="ADAL" clId="{54CF42E3-ECBC-44C0-98D0-FE79D94B3C0B}" dt="2023-08-31T08:56:39.940" v="1000" actId="47"/>
        <pc:sldMkLst>
          <pc:docMk/>
          <pc:sldMk cId="0" sldId="359"/>
        </pc:sldMkLst>
      </pc:sldChg>
      <pc:sldChg chg="modSp add del mod">
        <pc:chgData name="Montse Nofre" userId="61e2eb15-c1a3-490f-a40e-1971e9a98387" providerId="ADAL" clId="{54CF42E3-ECBC-44C0-98D0-FE79D94B3C0B}" dt="2023-08-31T08:56:56.192" v="1005" actId="47"/>
        <pc:sldMkLst>
          <pc:docMk/>
          <pc:sldMk cId="0" sldId="361"/>
        </pc:sldMkLst>
        <pc:spChg chg="mod">
          <ac:chgData name="Montse Nofre" userId="61e2eb15-c1a3-490f-a40e-1971e9a98387" providerId="ADAL" clId="{54CF42E3-ECBC-44C0-98D0-FE79D94B3C0B}" dt="2023-08-29T10:24:53.746" v="495" actId="27636"/>
          <ac:spMkLst>
            <pc:docMk/>
            <pc:sldMk cId="0" sldId="361"/>
            <ac:spMk id="37891" creationId="{FA4CF5E7-194D-8139-F5A8-EAE6D556F730}"/>
          </ac:spMkLst>
        </pc:spChg>
      </pc:sldChg>
      <pc:sldChg chg="add del">
        <pc:chgData name="Montse Nofre" userId="61e2eb15-c1a3-490f-a40e-1971e9a98387" providerId="ADAL" clId="{54CF42E3-ECBC-44C0-98D0-FE79D94B3C0B}" dt="2023-08-31T08:56:42.592" v="1001" actId="47"/>
        <pc:sldMkLst>
          <pc:docMk/>
          <pc:sldMk cId="0" sldId="362"/>
        </pc:sldMkLst>
      </pc:sldChg>
      <pc:sldChg chg="del">
        <pc:chgData name="Montse Nofre" userId="61e2eb15-c1a3-490f-a40e-1971e9a98387" providerId="ADAL" clId="{54CF42E3-ECBC-44C0-98D0-FE79D94B3C0B}" dt="2023-08-31T09:09:26.842" v="1367" actId="47"/>
        <pc:sldMkLst>
          <pc:docMk/>
          <pc:sldMk cId="0" sldId="363"/>
        </pc:sldMkLst>
      </pc:sldChg>
      <pc:sldChg chg="add del">
        <pc:chgData name="Montse Nofre" userId="61e2eb15-c1a3-490f-a40e-1971e9a98387" providerId="ADAL" clId="{54CF42E3-ECBC-44C0-98D0-FE79D94B3C0B}" dt="2023-08-31T08:56:50.047" v="1002" actId="47"/>
        <pc:sldMkLst>
          <pc:docMk/>
          <pc:sldMk cId="0" sldId="364"/>
        </pc:sldMkLst>
      </pc:sldChg>
      <pc:sldChg chg="add del">
        <pc:chgData name="Montse Nofre" userId="61e2eb15-c1a3-490f-a40e-1971e9a98387" providerId="ADAL" clId="{54CF42E3-ECBC-44C0-98D0-FE79D94B3C0B}" dt="2023-08-31T08:56:53.095" v="1004" actId="47"/>
        <pc:sldMkLst>
          <pc:docMk/>
          <pc:sldMk cId="0" sldId="365"/>
        </pc:sldMkLst>
      </pc:sldChg>
      <pc:sldChg chg="add del">
        <pc:chgData name="Montse Nofre" userId="61e2eb15-c1a3-490f-a40e-1971e9a98387" providerId="ADAL" clId="{54CF42E3-ECBC-44C0-98D0-FE79D94B3C0B}" dt="2023-08-31T08:56:51.876" v="1003" actId="47"/>
        <pc:sldMkLst>
          <pc:docMk/>
          <pc:sldMk cId="0" sldId="367"/>
        </pc:sldMkLst>
      </pc:sldChg>
      <pc:sldChg chg="addSp delSp modSp add del mod">
        <pc:chgData name="Montse Nofre" userId="61e2eb15-c1a3-490f-a40e-1971e9a98387" providerId="ADAL" clId="{54CF42E3-ECBC-44C0-98D0-FE79D94B3C0B}" dt="2023-09-04T15:08:38.022" v="2139" actId="47"/>
        <pc:sldMkLst>
          <pc:docMk/>
          <pc:sldMk cId="0" sldId="368"/>
        </pc:sldMkLst>
        <pc:spChg chg="add del mod">
          <ac:chgData name="Montse Nofre" userId="61e2eb15-c1a3-490f-a40e-1971e9a98387" providerId="ADAL" clId="{54CF42E3-ECBC-44C0-98D0-FE79D94B3C0B}" dt="2023-08-31T08:58:27.237" v="1055" actId="478"/>
          <ac:spMkLst>
            <pc:docMk/>
            <pc:sldMk cId="0" sldId="368"/>
            <ac:spMk id="3" creationId="{97942FCD-A0A5-4468-F8BC-A7CA245B2B51}"/>
          </ac:spMkLst>
        </pc:spChg>
        <pc:spChg chg="add mod">
          <ac:chgData name="Montse Nofre" userId="61e2eb15-c1a3-490f-a40e-1971e9a98387" providerId="ADAL" clId="{54CF42E3-ECBC-44C0-98D0-FE79D94B3C0B}" dt="2023-08-31T08:58:28.467" v="1056"/>
          <ac:spMkLst>
            <pc:docMk/>
            <pc:sldMk cId="0" sldId="368"/>
            <ac:spMk id="4" creationId="{CE6D05D8-75B5-6BD4-B370-276869B56BDE}"/>
          </ac:spMkLst>
        </pc:spChg>
        <pc:spChg chg="del">
          <ac:chgData name="Montse Nofre" userId="61e2eb15-c1a3-490f-a40e-1971e9a98387" providerId="ADAL" clId="{54CF42E3-ECBC-44C0-98D0-FE79D94B3C0B}" dt="2023-08-31T08:58:24.358" v="1054" actId="478"/>
          <ac:spMkLst>
            <pc:docMk/>
            <pc:sldMk cId="0" sldId="368"/>
            <ac:spMk id="46082" creationId="{B0EA3737-55BD-F4BE-31BF-D42BCD572121}"/>
          </ac:spMkLst>
        </pc:spChg>
        <pc:spChg chg="mod">
          <ac:chgData name="Montse Nofre" userId="61e2eb15-c1a3-490f-a40e-1971e9a98387" providerId="ADAL" clId="{54CF42E3-ECBC-44C0-98D0-FE79D94B3C0B}" dt="2023-08-31T08:58:59.899" v="1082" actId="207"/>
          <ac:spMkLst>
            <pc:docMk/>
            <pc:sldMk cId="0" sldId="368"/>
            <ac:spMk id="46083" creationId="{A36AC258-6D1A-535D-C075-F3AFB2E8C621}"/>
          </ac:spMkLst>
        </pc:spChg>
      </pc:sldChg>
      <pc:sldChg chg="addSp delSp modSp add mod">
        <pc:chgData name="Montse Nofre" userId="61e2eb15-c1a3-490f-a40e-1971e9a98387" providerId="ADAL" clId="{54CF42E3-ECBC-44C0-98D0-FE79D94B3C0B}" dt="2023-09-04T15:03:45.489" v="2096" actId="208"/>
        <pc:sldMkLst>
          <pc:docMk/>
          <pc:sldMk cId="0" sldId="369"/>
        </pc:sldMkLst>
        <pc:spChg chg="add mod">
          <ac:chgData name="Montse Nofre" userId="61e2eb15-c1a3-490f-a40e-1971e9a98387" providerId="ADAL" clId="{54CF42E3-ECBC-44C0-98D0-FE79D94B3C0B}" dt="2023-09-04T15:01:07.503" v="2007"/>
          <ac:spMkLst>
            <pc:docMk/>
            <pc:sldMk cId="0" sldId="369"/>
            <ac:spMk id="3" creationId="{F2FC4E7D-586F-C83C-8939-05BCDD78A6D2}"/>
          </ac:spMkLst>
        </pc:spChg>
        <pc:spChg chg="del">
          <ac:chgData name="Montse Nofre" userId="61e2eb15-c1a3-490f-a40e-1971e9a98387" providerId="ADAL" clId="{54CF42E3-ECBC-44C0-98D0-FE79D94B3C0B}" dt="2023-09-04T15:01:43.800" v="2074" actId="478"/>
          <ac:spMkLst>
            <pc:docMk/>
            <pc:sldMk cId="0" sldId="369"/>
            <ac:spMk id="4" creationId="{470D8CB5-1D34-F8A9-FDEA-EB52BFBA29CF}"/>
          </ac:spMkLst>
        </pc:spChg>
        <pc:spChg chg="add mod">
          <ac:chgData name="Montse Nofre" userId="61e2eb15-c1a3-490f-a40e-1971e9a98387" providerId="ADAL" clId="{54CF42E3-ECBC-44C0-98D0-FE79D94B3C0B}" dt="2023-09-04T15:03:45.489" v="2096" actId="208"/>
          <ac:spMkLst>
            <pc:docMk/>
            <pc:sldMk cId="0" sldId="369"/>
            <ac:spMk id="5" creationId="{84112433-B983-7C68-B095-FB9EB2B2F966}"/>
          </ac:spMkLst>
        </pc:spChg>
        <pc:spChg chg="mod">
          <ac:chgData name="Montse Nofre" userId="61e2eb15-c1a3-490f-a40e-1971e9a98387" providerId="ADAL" clId="{54CF42E3-ECBC-44C0-98D0-FE79D94B3C0B}" dt="2023-09-04T15:02:39.513" v="2086" actId="20577"/>
          <ac:spMkLst>
            <pc:docMk/>
            <pc:sldMk cId="0" sldId="369"/>
            <ac:spMk id="18435" creationId="{C700B928-C74D-023A-9756-874AE172AA74}"/>
          </ac:spMkLst>
        </pc:spChg>
        <pc:spChg chg="mod">
          <ac:chgData name="Montse Nofre" userId="61e2eb15-c1a3-490f-a40e-1971e9a98387" providerId="ADAL" clId="{54CF42E3-ECBC-44C0-98D0-FE79D94B3C0B}" dt="2023-09-04T15:01:04.269" v="2006" actId="113"/>
          <ac:spMkLst>
            <pc:docMk/>
            <pc:sldMk cId="0" sldId="369"/>
            <ac:spMk id="39938" creationId="{DB946133-91BA-6582-367E-30DD5A798A8E}"/>
          </ac:spMkLst>
        </pc:spChg>
      </pc:sldChg>
      <pc:sldChg chg="addSp modSp add mod">
        <pc:chgData name="Montse Nofre" userId="61e2eb15-c1a3-490f-a40e-1971e9a98387" providerId="ADAL" clId="{54CF42E3-ECBC-44C0-98D0-FE79D94B3C0B}" dt="2023-09-06T14:21:59.394" v="4201" actId="1076"/>
        <pc:sldMkLst>
          <pc:docMk/>
          <pc:sldMk cId="0" sldId="371"/>
        </pc:sldMkLst>
        <pc:spChg chg="add mod">
          <ac:chgData name="Montse Nofre" userId="61e2eb15-c1a3-490f-a40e-1971e9a98387" providerId="ADAL" clId="{54CF42E3-ECBC-44C0-98D0-FE79D94B3C0B}" dt="2023-09-04T15:02:57.676" v="2088" actId="1076"/>
          <ac:spMkLst>
            <pc:docMk/>
            <pc:sldMk cId="0" sldId="371"/>
            <ac:spMk id="3" creationId="{2DD6BFFB-6CAE-1CFD-40E2-FDEEFD6A483C}"/>
          </ac:spMkLst>
        </pc:spChg>
        <pc:spChg chg="add mod">
          <ac:chgData name="Montse Nofre" userId="61e2eb15-c1a3-490f-a40e-1971e9a98387" providerId="ADAL" clId="{54CF42E3-ECBC-44C0-98D0-FE79D94B3C0B}" dt="2023-09-06T14:21:59.394" v="4201" actId="1076"/>
          <ac:spMkLst>
            <pc:docMk/>
            <pc:sldMk cId="0" sldId="371"/>
            <ac:spMk id="5" creationId="{9041B6CD-ADD2-90E0-264F-717E46F3E36F}"/>
          </ac:spMkLst>
        </pc:spChg>
        <pc:spChg chg="add mod">
          <ac:chgData name="Montse Nofre" userId="61e2eb15-c1a3-490f-a40e-1971e9a98387" providerId="ADAL" clId="{54CF42E3-ECBC-44C0-98D0-FE79D94B3C0B}" dt="2023-09-04T15:06:46.122" v="2138" actId="790"/>
          <ac:spMkLst>
            <pc:docMk/>
            <pc:sldMk cId="0" sldId="371"/>
            <ac:spMk id="6" creationId="{A5F1511A-9B91-B75A-A835-D7B960183CD2}"/>
          </ac:spMkLst>
        </pc:spChg>
        <pc:spChg chg="mod">
          <ac:chgData name="Montse Nofre" userId="61e2eb15-c1a3-490f-a40e-1971e9a98387" providerId="ADAL" clId="{54CF42E3-ECBC-44C0-98D0-FE79D94B3C0B}" dt="2023-09-04T15:03:11.715" v="2093" actId="13926"/>
          <ac:spMkLst>
            <pc:docMk/>
            <pc:sldMk cId="0" sldId="371"/>
            <ac:spMk id="41986" creationId="{2CD2DD04-F30A-8CA6-BE16-737392A22602}"/>
          </ac:spMkLst>
        </pc:spChg>
        <pc:spChg chg="mod">
          <ac:chgData name="Montse Nofre" userId="61e2eb15-c1a3-490f-a40e-1971e9a98387" providerId="ADAL" clId="{54CF42E3-ECBC-44C0-98D0-FE79D94B3C0B}" dt="2023-09-04T15:03:00.387" v="2089" actId="1076"/>
          <ac:spMkLst>
            <pc:docMk/>
            <pc:sldMk cId="0" sldId="371"/>
            <ac:spMk id="41987" creationId="{41622009-B2FC-824C-ADF1-148214A54D28}"/>
          </ac:spMkLst>
        </pc:spChg>
      </pc:sldChg>
      <pc:sldChg chg="modSp add del mod">
        <pc:chgData name="Montse Nofre" userId="61e2eb15-c1a3-490f-a40e-1971e9a98387" providerId="ADAL" clId="{54CF42E3-ECBC-44C0-98D0-FE79D94B3C0B}" dt="2023-08-31T08:58:05.623" v="1053" actId="47"/>
        <pc:sldMkLst>
          <pc:docMk/>
          <pc:sldMk cId="0" sldId="372"/>
        </pc:sldMkLst>
        <pc:spChg chg="mod">
          <ac:chgData name="Montse Nofre" userId="61e2eb15-c1a3-490f-a40e-1971e9a98387" providerId="ADAL" clId="{54CF42E3-ECBC-44C0-98D0-FE79D94B3C0B}" dt="2023-08-29T10:24:53.761" v="496" actId="27636"/>
          <ac:spMkLst>
            <pc:docMk/>
            <pc:sldMk cId="0" sldId="372"/>
            <ac:spMk id="44035" creationId="{9EDB6E89-6F95-E612-DDF1-4314A981BF20}"/>
          </ac:spMkLst>
        </pc:spChg>
      </pc:sldChg>
      <pc:sldChg chg="addSp delSp modSp add mod ord">
        <pc:chgData name="Montse Nofre" userId="61e2eb15-c1a3-490f-a40e-1971e9a98387" providerId="ADAL" clId="{54CF42E3-ECBC-44C0-98D0-FE79D94B3C0B}" dt="2023-09-04T15:49:56.713" v="2494" actId="20577"/>
        <pc:sldMkLst>
          <pc:docMk/>
          <pc:sldMk cId="0" sldId="373"/>
        </pc:sldMkLst>
        <pc:spChg chg="add del mod">
          <ac:chgData name="Montse Nofre" userId="61e2eb15-c1a3-490f-a40e-1971e9a98387" providerId="ADAL" clId="{54CF42E3-ECBC-44C0-98D0-FE79D94B3C0B}" dt="2023-08-31T09:03:02.985" v="1180" actId="478"/>
          <ac:spMkLst>
            <pc:docMk/>
            <pc:sldMk cId="0" sldId="373"/>
            <ac:spMk id="3" creationId="{A3DE1424-5883-43F8-9173-C620D5AEC6EE}"/>
          </ac:spMkLst>
        </pc:spChg>
        <pc:spChg chg="add mod">
          <ac:chgData name="Montse Nofre" userId="61e2eb15-c1a3-490f-a40e-1971e9a98387" providerId="ADAL" clId="{54CF42E3-ECBC-44C0-98D0-FE79D94B3C0B}" dt="2023-09-04T15:49:31.900" v="2483"/>
          <ac:spMkLst>
            <pc:docMk/>
            <pc:sldMk cId="0" sldId="373"/>
            <ac:spMk id="3" creationId="{C37CCE5C-65DF-8492-5707-9E9280B02162}"/>
          </ac:spMkLst>
        </pc:spChg>
        <pc:spChg chg="add mod">
          <ac:chgData name="Montse Nofre" userId="61e2eb15-c1a3-490f-a40e-1971e9a98387" providerId="ADAL" clId="{54CF42E3-ECBC-44C0-98D0-FE79D94B3C0B}" dt="2023-09-04T15:49:19.258" v="2482" actId="404"/>
          <ac:spMkLst>
            <pc:docMk/>
            <pc:sldMk cId="0" sldId="373"/>
            <ac:spMk id="4" creationId="{FA63BEE1-F391-D9E8-F6F5-09F9FC09424C}"/>
          </ac:spMkLst>
        </pc:spChg>
        <pc:spChg chg="mod">
          <ac:chgData name="Montse Nofre" userId="61e2eb15-c1a3-490f-a40e-1971e9a98387" providerId="ADAL" clId="{54CF42E3-ECBC-44C0-98D0-FE79D94B3C0B}" dt="2023-09-04T15:49:56.713" v="2494" actId="20577"/>
          <ac:spMkLst>
            <pc:docMk/>
            <pc:sldMk cId="0" sldId="373"/>
            <ac:spMk id="36867" creationId="{0792FE36-ACFA-3DCC-1050-CDF57EC80137}"/>
          </ac:spMkLst>
        </pc:spChg>
        <pc:spChg chg="del">
          <ac:chgData name="Montse Nofre" userId="61e2eb15-c1a3-490f-a40e-1971e9a98387" providerId="ADAL" clId="{54CF42E3-ECBC-44C0-98D0-FE79D94B3C0B}" dt="2023-08-31T09:02:58.959" v="1178" actId="478"/>
          <ac:spMkLst>
            <pc:docMk/>
            <pc:sldMk cId="0" sldId="373"/>
            <ac:spMk id="76802" creationId="{3AA9260E-9F04-EB36-4B6D-D4A4AC7CD31C}"/>
          </ac:spMkLst>
        </pc:spChg>
      </pc:sldChg>
      <pc:sldChg chg="add del">
        <pc:chgData name="Montse Nofre" userId="61e2eb15-c1a3-490f-a40e-1971e9a98387" providerId="ADAL" clId="{54CF42E3-ECBC-44C0-98D0-FE79D94B3C0B}" dt="2023-08-31T08:59:04.577" v="1083" actId="47"/>
        <pc:sldMkLst>
          <pc:docMk/>
          <pc:sldMk cId="0" sldId="374"/>
        </pc:sldMkLst>
      </pc:sldChg>
      <pc:sldChg chg="add del">
        <pc:chgData name="Montse Nofre" userId="61e2eb15-c1a3-490f-a40e-1971e9a98387" providerId="ADAL" clId="{54CF42E3-ECBC-44C0-98D0-FE79D94B3C0B}" dt="2023-08-31T08:59:48.644" v="1087" actId="47"/>
        <pc:sldMkLst>
          <pc:docMk/>
          <pc:sldMk cId="0" sldId="375"/>
        </pc:sldMkLst>
      </pc:sldChg>
      <pc:sldChg chg="add del">
        <pc:chgData name="Montse Nofre" userId="61e2eb15-c1a3-490f-a40e-1971e9a98387" providerId="ADAL" clId="{54CF42E3-ECBC-44C0-98D0-FE79D94B3C0B}" dt="2023-08-31T08:59:47.431" v="1086" actId="47"/>
        <pc:sldMkLst>
          <pc:docMk/>
          <pc:sldMk cId="0" sldId="376"/>
        </pc:sldMkLst>
      </pc:sldChg>
      <pc:sldChg chg="add del">
        <pc:chgData name="Montse Nofre" userId="61e2eb15-c1a3-490f-a40e-1971e9a98387" providerId="ADAL" clId="{54CF42E3-ECBC-44C0-98D0-FE79D94B3C0B}" dt="2023-08-31T08:59:40.907" v="1085" actId="47"/>
        <pc:sldMkLst>
          <pc:docMk/>
          <pc:sldMk cId="0" sldId="377"/>
        </pc:sldMkLst>
      </pc:sldChg>
      <pc:sldChg chg="addSp delSp modSp add del mod">
        <pc:chgData name="Montse Nofre" userId="61e2eb15-c1a3-490f-a40e-1971e9a98387" providerId="ADAL" clId="{54CF42E3-ECBC-44C0-98D0-FE79D94B3C0B}" dt="2023-09-04T15:13:17.926" v="2231" actId="47"/>
        <pc:sldMkLst>
          <pc:docMk/>
          <pc:sldMk cId="0" sldId="379"/>
        </pc:sldMkLst>
        <pc:spChg chg="add del mod">
          <ac:chgData name="Montse Nofre" userId="61e2eb15-c1a3-490f-a40e-1971e9a98387" providerId="ADAL" clId="{54CF42E3-ECBC-44C0-98D0-FE79D94B3C0B}" dt="2023-08-31T09:01:31.817" v="1126" actId="478"/>
          <ac:spMkLst>
            <pc:docMk/>
            <pc:sldMk cId="0" sldId="379"/>
            <ac:spMk id="3" creationId="{F7E40EFF-F8CB-DE71-94B0-B67B3D149735}"/>
          </ac:spMkLst>
        </pc:spChg>
        <pc:spChg chg="add mod">
          <ac:chgData name="Montse Nofre" userId="61e2eb15-c1a3-490f-a40e-1971e9a98387" providerId="ADAL" clId="{54CF42E3-ECBC-44C0-98D0-FE79D94B3C0B}" dt="2023-08-31T09:01:32.184" v="1127"/>
          <ac:spMkLst>
            <pc:docMk/>
            <pc:sldMk cId="0" sldId="379"/>
            <ac:spMk id="4" creationId="{8AF80EBE-2746-5EF5-7FF8-F13E4CEA0AD8}"/>
          </ac:spMkLst>
        </pc:spChg>
        <pc:spChg chg="del">
          <ac:chgData name="Montse Nofre" userId="61e2eb15-c1a3-490f-a40e-1971e9a98387" providerId="ADAL" clId="{54CF42E3-ECBC-44C0-98D0-FE79D94B3C0B}" dt="2023-08-31T09:01:27.725" v="1125" actId="478"/>
          <ac:spMkLst>
            <pc:docMk/>
            <pc:sldMk cId="0" sldId="379"/>
            <ac:spMk id="62466" creationId="{A5DCF315-E644-4A43-6B83-22D9811A25B7}"/>
          </ac:spMkLst>
        </pc:spChg>
        <pc:picChg chg="mod">
          <ac:chgData name="Montse Nofre" userId="61e2eb15-c1a3-490f-a40e-1971e9a98387" providerId="ADAL" clId="{54CF42E3-ECBC-44C0-98D0-FE79D94B3C0B}" dt="2023-08-31T09:01:36.709" v="1128" actId="1076"/>
          <ac:picMkLst>
            <pc:docMk/>
            <pc:sldMk cId="0" sldId="379"/>
            <ac:picMk id="62467" creationId="{D52F939C-CED3-D336-D0F6-0725757FCC4C}"/>
          </ac:picMkLst>
        </pc:picChg>
        <pc:picChg chg="del">
          <ac:chgData name="Montse Nofre" userId="61e2eb15-c1a3-490f-a40e-1971e9a98387" providerId="ADAL" clId="{54CF42E3-ECBC-44C0-98D0-FE79D94B3C0B}" dt="2023-08-31T09:01:11.870" v="1121" actId="478"/>
          <ac:picMkLst>
            <pc:docMk/>
            <pc:sldMk cId="0" sldId="379"/>
            <ac:picMk id="62468" creationId="{31BAE2E7-8173-913F-67B6-7265CDF6C4A9}"/>
          </ac:picMkLst>
        </pc:picChg>
      </pc:sldChg>
      <pc:sldChg chg="addSp delSp modSp add del mod">
        <pc:chgData name="Montse Nofre" userId="61e2eb15-c1a3-490f-a40e-1971e9a98387" providerId="ADAL" clId="{54CF42E3-ECBC-44C0-98D0-FE79D94B3C0B}" dt="2023-09-04T15:41:41.863" v="2293" actId="47"/>
        <pc:sldMkLst>
          <pc:docMk/>
          <pc:sldMk cId="0" sldId="380"/>
        </pc:sldMkLst>
        <pc:spChg chg="add mod">
          <ac:chgData name="Montse Nofre" userId="61e2eb15-c1a3-490f-a40e-1971e9a98387" providerId="ADAL" clId="{54CF42E3-ECBC-44C0-98D0-FE79D94B3C0B}" dt="2023-09-04T15:34:19.545" v="2280" actId="1076"/>
          <ac:spMkLst>
            <pc:docMk/>
            <pc:sldMk cId="0" sldId="380"/>
            <ac:spMk id="3" creationId="{9607FF4F-42CA-5D9D-49B2-4A5F782FFBC5}"/>
          </ac:spMkLst>
        </pc:spChg>
        <pc:spChg chg="add del mod">
          <ac:chgData name="Montse Nofre" userId="61e2eb15-c1a3-490f-a40e-1971e9a98387" providerId="ADAL" clId="{54CF42E3-ECBC-44C0-98D0-FE79D94B3C0B}" dt="2023-08-31T09:02:06.133" v="1137" actId="478"/>
          <ac:spMkLst>
            <pc:docMk/>
            <pc:sldMk cId="0" sldId="380"/>
            <ac:spMk id="3" creationId="{F9B1C243-ED91-53F9-C9E7-A69DE71E3586}"/>
          </ac:spMkLst>
        </pc:spChg>
        <pc:spChg chg="add mod">
          <ac:chgData name="Montse Nofre" userId="61e2eb15-c1a3-490f-a40e-1971e9a98387" providerId="ADAL" clId="{54CF42E3-ECBC-44C0-98D0-FE79D94B3C0B}" dt="2023-09-04T15:34:25.351" v="2283" actId="404"/>
          <ac:spMkLst>
            <pc:docMk/>
            <pc:sldMk cId="0" sldId="380"/>
            <ac:spMk id="4" creationId="{BDBC92A7-E9C4-17C4-13D8-257A91CE91F6}"/>
          </ac:spMkLst>
        </pc:spChg>
        <pc:spChg chg="del">
          <ac:chgData name="Montse Nofre" userId="61e2eb15-c1a3-490f-a40e-1971e9a98387" providerId="ADAL" clId="{54CF42E3-ECBC-44C0-98D0-FE79D94B3C0B}" dt="2023-08-31T09:02:03.310" v="1135" actId="478"/>
          <ac:spMkLst>
            <pc:docMk/>
            <pc:sldMk cId="0" sldId="380"/>
            <ac:spMk id="68610" creationId="{BA0A4ADD-7004-7D9C-9F50-B33D82194C28}"/>
          </ac:spMkLst>
        </pc:spChg>
      </pc:sldChg>
      <pc:sldChg chg="modSp add del mod">
        <pc:chgData name="Montse Nofre" userId="61e2eb15-c1a3-490f-a40e-1971e9a98387" providerId="ADAL" clId="{54CF42E3-ECBC-44C0-98D0-FE79D94B3C0B}" dt="2023-09-06T09:07:53.848" v="4188" actId="47"/>
        <pc:sldMkLst>
          <pc:docMk/>
          <pc:sldMk cId="0" sldId="382"/>
        </pc:sldMkLst>
        <pc:spChg chg="mod">
          <ac:chgData name="Montse Nofre" userId="61e2eb15-c1a3-490f-a40e-1971e9a98387" providerId="ADAL" clId="{54CF42E3-ECBC-44C0-98D0-FE79D94B3C0B}" dt="2023-08-29T10:24:53.778" v="497" actId="27636"/>
          <ac:spMkLst>
            <pc:docMk/>
            <pc:sldMk cId="0" sldId="382"/>
            <ac:spMk id="12291" creationId="{2EF25112-36A1-B037-285F-E80917744927}"/>
          </ac:spMkLst>
        </pc:spChg>
        <pc:spChg chg="mod">
          <ac:chgData name="Montse Nofre" userId="61e2eb15-c1a3-490f-a40e-1971e9a98387" providerId="ADAL" clId="{54CF42E3-ECBC-44C0-98D0-FE79D94B3C0B}" dt="2023-08-31T09:10:32.715" v="1429"/>
          <ac:spMkLst>
            <pc:docMk/>
            <pc:sldMk cId="0" sldId="382"/>
            <ac:spMk id="84994" creationId="{D256FDCD-9D3B-00BF-5087-E57BA956E118}"/>
          </ac:spMkLst>
        </pc:spChg>
      </pc:sldChg>
      <pc:sldChg chg="modSp add mod ord">
        <pc:chgData name="Montse Nofre" userId="61e2eb15-c1a3-490f-a40e-1971e9a98387" providerId="ADAL" clId="{54CF42E3-ECBC-44C0-98D0-FE79D94B3C0B}" dt="2023-09-06T15:05:12.114" v="4553" actId="20577"/>
        <pc:sldMkLst>
          <pc:docMk/>
          <pc:sldMk cId="0" sldId="383"/>
        </pc:sldMkLst>
        <pc:spChg chg="mod">
          <ac:chgData name="Montse Nofre" userId="61e2eb15-c1a3-490f-a40e-1971e9a98387" providerId="ADAL" clId="{54CF42E3-ECBC-44C0-98D0-FE79D94B3C0B}" dt="2023-09-06T15:05:12.114" v="4553" actId="20577"/>
          <ac:spMkLst>
            <pc:docMk/>
            <pc:sldMk cId="0" sldId="383"/>
            <ac:spMk id="87043" creationId="{EE874E3A-3142-641F-313A-8AA2268C8456}"/>
          </ac:spMkLst>
        </pc:spChg>
      </pc:sldChg>
      <pc:sldChg chg="modSp add del mod ord">
        <pc:chgData name="Montse Nofre" userId="61e2eb15-c1a3-490f-a40e-1971e9a98387" providerId="ADAL" clId="{54CF42E3-ECBC-44C0-98D0-FE79D94B3C0B}" dt="2023-08-31T09:08:18.398" v="1314" actId="47"/>
        <pc:sldMkLst>
          <pc:docMk/>
          <pc:sldMk cId="0" sldId="384"/>
        </pc:sldMkLst>
        <pc:spChg chg="mod">
          <ac:chgData name="Montse Nofre" userId="61e2eb15-c1a3-490f-a40e-1971e9a98387" providerId="ADAL" clId="{54CF42E3-ECBC-44C0-98D0-FE79D94B3C0B}" dt="2023-08-31T09:08:07.540" v="1307" actId="21"/>
          <ac:spMkLst>
            <pc:docMk/>
            <pc:sldMk cId="0" sldId="384"/>
            <ac:spMk id="89091" creationId="{1D9AFB17-B17C-0BA4-5B60-3EFA677AF9CE}"/>
          </ac:spMkLst>
        </pc:spChg>
      </pc:sldChg>
      <pc:sldChg chg="modSp add del mod">
        <pc:chgData name="Montse Nofre" userId="61e2eb15-c1a3-490f-a40e-1971e9a98387" providerId="ADAL" clId="{54CF42E3-ECBC-44C0-98D0-FE79D94B3C0B}" dt="2023-08-31T09:00:17.174" v="1090" actId="47"/>
        <pc:sldMkLst>
          <pc:docMk/>
          <pc:sldMk cId="0" sldId="385"/>
        </pc:sldMkLst>
        <pc:spChg chg="mod">
          <ac:chgData name="Montse Nofre" userId="61e2eb15-c1a3-490f-a40e-1971e9a98387" providerId="ADAL" clId="{54CF42E3-ECBC-44C0-98D0-FE79D94B3C0B}" dt="2023-08-31T09:00:12.543" v="1089" actId="6549"/>
          <ac:spMkLst>
            <pc:docMk/>
            <pc:sldMk cId="0" sldId="385"/>
            <ac:spMk id="8" creationId="{E04F34D7-F03D-04F9-5F58-CDFE147AD7FC}"/>
          </ac:spMkLst>
        </pc:spChg>
      </pc:sldChg>
      <pc:sldChg chg="addSp modSp add del mod">
        <pc:chgData name="Montse Nofre" userId="61e2eb15-c1a3-490f-a40e-1971e9a98387" providerId="ADAL" clId="{54CF42E3-ECBC-44C0-98D0-FE79D94B3C0B}" dt="2023-09-06T14:58:49.034" v="4515" actId="47"/>
        <pc:sldMkLst>
          <pc:docMk/>
          <pc:sldMk cId="0" sldId="386"/>
        </pc:sldMkLst>
        <pc:spChg chg="add mod">
          <ac:chgData name="Montse Nofre" userId="61e2eb15-c1a3-490f-a40e-1971e9a98387" providerId="ADAL" clId="{54CF42E3-ECBC-44C0-98D0-FE79D94B3C0B}" dt="2023-09-04T15:48:51.856" v="2475" actId="1076"/>
          <ac:spMkLst>
            <pc:docMk/>
            <pc:sldMk cId="0" sldId="386"/>
            <ac:spMk id="3" creationId="{AC65C86D-B22B-DC97-FA4D-87ADFD07E321}"/>
          </ac:spMkLst>
        </pc:spChg>
        <pc:spChg chg="add mod">
          <ac:chgData name="Montse Nofre" userId="61e2eb15-c1a3-490f-a40e-1971e9a98387" providerId="ADAL" clId="{54CF42E3-ECBC-44C0-98D0-FE79D94B3C0B}" dt="2023-09-04T15:47:36.278" v="2462"/>
          <ac:spMkLst>
            <pc:docMk/>
            <pc:sldMk cId="0" sldId="386"/>
            <ac:spMk id="4" creationId="{935DF641-B173-614D-7F21-709C3AB57578}"/>
          </ac:spMkLst>
        </pc:spChg>
        <pc:spChg chg="mod">
          <ac:chgData name="Montse Nofre" userId="61e2eb15-c1a3-490f-a40e-1971e9a98387" providerId="ADAL" clId="{54CF42E3-ECBC-44C0-98D0-FE79D94B3C0B}" dt="2023-09-04T15:47:24.089" v="2460" actId="1076"/>
          <ac:spMkLst>
            <pc:docMk/>
            <pc:sldMk cId="0" sldId="386"/>
            <ac:spMk id="74754" creationId="{2247E540-2415-5F00-29DE-11A28414BF7B}"/>
          </ac:spMkLst>
        </pc:spChg>
        <pc:spChg chg="mod">
          <ac:chgData name="Montse Nofre" userId="61e2eb15-c1a3-490f-a40e-1971e9a98387" providerId="ADAL" clId="{54CF42E3-ECBC-44C0-98D0-FE79D94B3C0B}" dt="2023-09-04T15:48:48.425" v="2474" actId="20577"/>
          <ac:spMkLst>
            <pc:docMk/>
            <pc:sldMk cId="0" sldId="386"/>
            <ac:spMk id="74755" creationId="{675A1567-1C7C-50B6-0DEE-8A075E503AD6}"/>
          </ac:spMkLst>
        </pc:spChg>
      </pc:sldChg>
      <pc:sldChg chg="addSp delSp modSp add mod ord">
        <pc:chgData name="Montse Nofre" userId="61e2eb15-c1a3-490f-a40e-1971e9a98387" providerId="ADAL" clId="{54CF42E3-ECBC-44C0-98D0-FE79D94B3C0B}" dt="2023-09-04T15:44:11.076" v="2339" actId="6549"/>
        <pc:sldMkLst>
          <pc:docMk/>
          <pc:sldMk cId="0" sldId="387"/>
        </pc:sldMkLst>
        <pc:spChg chg="add mod">
          <ac:chgData name="Montse Nofre" userId="61e2eb15-c1a3-490f-a40e-1971e9a98387" providerId="ADAL" clId="{54CF42E3-ECBC-44C0-98D0-FE79D94B3C0B}" dt="2023-09-04T15:43:19.209" v="2313" actId="1076"/>
          <ac:spMkLst>
            <pc:docMk/>
            <pc:sldMk cId="0" sldId="387"/>
            <ac:spMk id="3" creationId="{7AC3D2DB-A6EA-5517-17BC-9BB582497AB2}"/>
          </ac:spMkLst>
        </pc:spChg>
        <pc:spChg chg="add del mod">
          <ac:chgData name="Montse Nofre" userId="61e2eb15-c1a3-490f-a40e-1971e9a98387" providerId="ADAL" clId="{54CF42E3-ECBC-44C0-98D0-FE79D94B3C0B}" dt="2023-08-31T09:04:32.990" v="1251" actId="478"/>
          <ac:spMkLst>
            <pc:docMk/>
            <pc:sldMk cId="0" sldId="387"/>
            <ac:spMk id="3" creationId="{9C5395A9-F1FC-DD54-054D-D1A8BCBE457B}"/>
          </ac:spMkLst>
        </pc:spChg>
        <pc:spChg chg="add mod">
          <ac:chgData name="Montse Nofre" userId="61e2eb15-c1a3-490f-a40e-1971e9a98387" providerId="ADAL" clId="{54CF42E3-ECBC-44C0-98D0-FE79D94B3C0B}" dt="2023-09-04T15:43:05.410" v="2309" actId="113"/>
          <ac:spMkLst>
            <pc:docMk/>
            <pc:sldMk cId="0" sldId="387"/>
            <ac:spMk id="4" creationId="{44EC498E-4E40-6026-1B9C-9FDD89AB4858}"/>
          </ac:spMkLst>
        </pc:spChg>
        <pc:spChg chg="mod">
          <ac:chgData name="Montse Nofre" userId="61e2eb15-c1a3-490f-a40e-1971e9a98387" providerId="ADAL" clId="{54CF42E3-ECBC-44C0-98D0-FE79D94B3C0B}" dt="2023-09-04T15:44:11.076" v="2339" actId="6549"/>
          <ac:spMkLst>
            <pc:docMk/>
            <pc:sldMk cId="0" sldId="387"/>
            <ac:spMk id="36867" creationId="{64753EC3-0320-D60C-FF85-80701E0A7C75}"/>
          </ac:spMkLst>
        </pc:spChg>
        <pc:spChg chg="del">
          <ac:chgData name="Montse Nofre" userId="61e2eb15-c1a3-490f-a40e-1971e9a98387" providerId="ADAL" clId="{54CF42E3-ECBC-44C0-98D0-FE79D94B3C0B}" dt="2023-08-31T09:04:30.860" v="1250" actId="478"/>
          <ac:spMkLst>
            <pc:docMk/>
            <pc:sldMk cId="0" sldId="387"/>
            <ac:spMk id="78850" creationId="{98A7A71E-1A53-B770-735F-04C35BFE46EA}"/>
          </ac:spMkLst>
        </pc:spChg>
      </pc:sldChg>
      <pc:sldChg chg="addSp delSp modSp add del mod">
        <pc:chgData name="Montse Nofre" userId="61e2eb15-c1a3-490f-a40e-1971e9a98387" providerId="ADAL" clId="{54CF42E3-ECBC-44C0-98D0-FE79D94B3C0B}" dt="2023-09-06T14:58:52.400" v="4516" actId="47"/>
        <pc:sldMkLst>
          <pc:docMk/>
          <pc:sldMk cId="0" sldId="388"/>
        </pc:sldMkLst>
        <pc:spChg chg="add del mod">
          <ac:chgData name="Montse Nofre" userId="61e2eb15-c1a3-490f-a40e-1971e9a98387" providerId="ADAL" clId="{54CF42E3-ECBC-44C0-98D0-FE79D94B3C0B}" dt="2023-08-31T09:05:42.544" v="1265" actId="478"/>
          <ac:spMkLst>
            <pc:docMk/>
            <pc:sldMk cId="0" sldId="388"/>
            <ac:spMk id="3" creationId="{205CE185-9DF5-46F0-664D-152F92CB1759}"/>
          </ac:spMkLst>
        </pc:spChg>
        <pc:spChg chg="add mod">
          <ac:chgData name="Montse Nofre" userId="61e2eb15-c1a3-490f-a40e-1971e9a98387" providerId="ADAL" clId="{54CF42E3-ECBC-44C0-98D0-FE79D94B3C0B}" dt="2023-09-04T15:51:34.794" v="2497" actId="404"/>
          <ac:spMkLst>
            <pc:docMk/>
            <pc:sldMk cId="0" sldId="388"/>
            <ac:spMk id="5" creationId="{060BCF3C-6EFC-720B-9A57-FCB47B9812CB}"/>
          </ac:spMkLst>
        </pc:spChg>
        <pc:spChg chg="add mod">
          <ac:chgData name="Montse Nofre" userId="61e2eb15-c1a3-490f-a40e-1971e9a98387" providerId="ADAL" clId="{54CF42E3-ECBC-44C0-98D0-FE79D94B3C0B}" dt="2023-09-04T15:51:47.080" v="2501" actId="207"/>
          <ac:spMkLst>
            <pc:docMk/>
            <pc:sldMk cId="0" sldId="388"/>
            <ac:spMk id="6" creationId="{58F1ED48-202B-F551-2160-D8F48955938F}"/>
          </ac:spMkLst>
        </pc:spChg>
        <pc:spChg chg="del">
          <ac:chgData name="Montse Nofre" userId="61e2eb15-c1a3-490f-a40e-1971e9a98387" providerId="ADAL" clId="{54CF42E3-ECBC-44C0-98D0-FE79D94B3C0B}" dt="2023-08-31T09:05:36.744" v="1263" actId="478"/>
          <ac:spMkLst>
            <pc:docMk/>
            <pc:sldMk cId="0" sldId="388"/>
            <ac:spMk id="80898" creationId="{877B3510-CB73-FC88-BA8D-DD802F955196}"/>
          </ac:spMkLst>
        </pc:spChg>
        <pc:graphicFrameChg chg="mod">
          <ac:chgData name="Montse Nofre" userId="61e2eb15-c1a3-490f-a40e-1971e9a98387" providerId="ADAL" clId="{54CF42E3-ECBC-44C0-98D0-FE79D94B3C0B}" dt="2023-09-04T15:51:55.264" v="2502" actId="1076"/>
          <ac:graphicFrameMkLst>
            <pc:docMk/>
            <pc:sldMk cId="0" sldId="388"/>
            <ac:graphicFrameMk id="4" creationId="{82B6F1DB-F6C1-0069-1E01-DAEC69411F6E}"/>
          </ac:graphicFrameMkLst>
        </pc:graphicFrameChg>
      </pc:sldChg>
      <pc:sldChg chg="addSp delSp modSp add del mod">
        <pc:chgData name="Montse Nofre" userId="61e2eb15-c1a3-490f-a40e-1971e9a98387" providerId="ADAL" clId="{54CF42E3-ECBC-44C0-98D0-FE79D94B3C0B}" dt="2023-09-06T14:58:53.250" v="4517" actId="47"/>
        <pc:sldMkLst>
          <pc:docMk/>
          <pc:sldMk cId="0" sldId="389"/>
        </pc:sldMkLst>
        <pc:spChg chg="add mod">
          <ac:chgData name="Montse Nofre" userId="61e2eb15-c1a3-490f-a40e-1971e9a98387" providerId="ADAL" clId="{54CF42E3-ECBC-44C0-98D0-FE79D94B3C0B}" dt="2023-09-04T15:52:19.417" v="2508" actId="1076"/>
          <ac:spMkLst>
            <pc:docMk/>
            <pc:sldMk cId="0" sldId="389"/>
            <ac:spMk id="3" creationId="{36F789EE-FEBB-C307-EE49-8EF35D1C8D33}"/>
          </ac:spMkLst>
        </pc:spChg>
        <pc:spChg chg="add del mod">
          <ac:chgData name="Montse Nofre" userId="61e2eb15-c1a3-490f-a40e-1971e9a98387" providerId="ADAL" clId="{54CF42E3-ECBC-44C0-98D0-FE79D94B3C0B}" dt="2023-08-31T09:06:30.950" v="1294" actId="478"/>
          <ac:spMkLst>
            <pc:docMk/>
            <pc:sldMk cId="0" sldId="389"/>
            <ac:spMk id="3" creationId="{42BFF380-8F3C-EB8B-AD9B-884BDF6A27CA}"/>
          </ac:spMkLst>
        </pc:spChg>
        <pc:spChg chg="add mod">
          <ac:chgData name="Montse Nofre" userId="61e2eb15-c1a3-490f-a40e-1971e9a98387" providerId="ADAL" clId="{54CF42E3-ECBC-44C0-98D0-FE79D94B3C0B}" dt="2023-09-04T15:52:09.897" v="2506" actId="113"/>
          <ac:spMkLst>
            <pc:docMk/>
            <pc:sldMk cId="0" sldId="389"/>
            <ac:spMk id="5" creationId="{4EDA1DA8-4116-0591-6E90-1BF146016B01}"/>
          </ac:spMkLst>
        </pc:spChg>
        <pc:spChg chg="add del mod">
          <ac:chgData name="Montse Nofre" userId="61e2eb15-c1a3-490f-a40e-1971e9a98387" providerId="ADAL" clId="{54CF42E3-ECBC-44C0-98D0-FE79D94B3C0B}" dt="2023-09-04T15:52:04.985" v="2503" actId="478"/>
          <ac:spMkLst>
            <pc:docMk/>
            <pc:sldMk cId="0" sldId="389"/>
            <ac:spMk id="6" creationId="{BE26F64E-417C-4DF9-F05D-2EE974C9A9F4}"/>
          </ac:spMkLst>
        </pc:spChg>
        <pc:spChg chg="del">
          <ac:chgData name="Montse Nofre" userId="61e2eb15-c1a3-490f-a40e-1971e9a98387" providerId="ADAL" clId="{54CF42E3-ECBC-44C0-98D0-FE79D94B3C0B}" dt="2023-08-31T09:06:27.904" v="1293" actId="478"/>
          <ac:spMkLst>
            <pc:docMk/>
            <pc:sldMk cId="0" sldId="389"/>
            <ac:spMk id="82946" creationId="{5D8D4A5C-6D8E-5548-1397-181A36736FC3}"/>
          </ac:spMkLst>
        </pc:spChg>
        <pc:graphicFrameChg chg="mod modGraphic">
          <ac:chgData name="Montse Nofre" userId="61e2eb15-c1a3-490f-a40e-1971e9a98387" providerId="ADAL" clId="{54CF42E3-ECBC-44C0-98D0-FE79D94B3C0B}" dt="2023-09-04T15:52:22.112" v="2509" actId="1076"/>
          <ac:graphicFrameMkLst>
            <pc:docMk/>
            <pc:sldMk cId="0" sldId="389"/>
            <ac:graphicFrameMk id="4" creationId="{91EB3DAE-18E1-B237-63FE-6E929C29EE8B}"/>
          </ac:graphicFrameMkLst>
        </pc:graphicFrameChg>
      </pc:sldChg>
      <pc:sldChg chg="del">
        <pc:chgData name="Montse Nofre" userId="61e2eb15-c1a3-490f-a40e-1971e9a98387" providerId="ADAL" clId="{54CF42E3-ECBC-44C0-98D0-FE79D94B3C0B}" dt="2023-08-31T09:08:56.353" v="1338" actId="47"/>
        <pc:sldMkLst>
          <pc:docMk/>
          <pc:sldMk cId="0" sldId="390"/>
        </pc:sldMkLst>
      </pc:sldChg>
      <pc:sldChg chg="del">
        <pc:chgData name="Montse Nofre" userId="61e2eb15-c1a3-490f-a40e-1971e9a98387" providerId="ADAL" clId="{54CF42E3-ECBC-44C0-98D0-FE79D94B3C0B}" dt="2023-08-31T09:09:29.098" v="1368" actId="47"/>
        <pc:sldMkLst>
          <pc:docMk/>
          <pc:sldMk cId="0" sldId="391"/>
        </pc:sldMkLst>
      </pc:sldChg>
      <pc:sldChg chg="addSp delSp modSp add mod ord">
        <pc:chgData name="Montse Nofre" userId="61e2eb15-c1a3-490f-a40e-1971e9a98387" providerId="ADAL" clId="{54CF42E3-ECBC-44C0-98D0-FE79D94B3C0B}" dt="2023-09-06T09:07:42.622" v="4187" actId="255"/>
        <pc:sldMkLst>
          <pc:docMk/>
          <pc:sldMk cId="1235733149" sldId="437"/>
        </pc:sldMkLst>
        <pc:spChg chg="del mod">
          <ac:chgData name="Montse Nofre" userId="61e2eb15-c1a3-490f-a40e-1971e9a98387" providerId="ADAL" clId="{54CF42E3-ECBC-44C0-98D0-FE79D94B3C0B}" dt="2023-09-06T09:06:25.152" v="4176" actId="478"/>
          <ac:spMkLst>
            <pc:docMk/>
            <pc:sldMk cId="1235733149" sldId="437"/>
            <ac:spMk id="4" creationId="{00000000-0000-0000-0000-000000000000}"/>
          </ac:spMkLst>
        </pc:spChg>
        <pc:spChg chg="mod">
          <ac:chgData name="Montse Nofre" userId="61e2eb15-c1a3-490f-a40e-1971e9a98387" providerId="ADAL" clId="{54CF42E3-ECBC-44C0-98D0-FE79D94B3C0B}" dt="2023-09-06T09:07:42.622" v="4187" actId="255"/>
          <ac:spMkLst>
            <pc:docMk/>
            <pc:sldMk cId="1235733149" sldId="437"/>
            <ac:spMk id="6147" creationId="{D2299CD1-01BF-4DFF-9CCB-550138528DBA}"/>
          </ac:spMkLst>
        </pc:spChg>
        <pc:spChg chg="mod">
          <ac:chgData name="Montse Nofre" userId="61e2eb15-c1a3-490f-a40e-1971e9a98387" providerId="ADAL" clId="{54CF42E3-ECBC-44C0-98D0-FE79D94B3C0B}" dt="2023-09-06T09:07:29.020" v="4185" actId="2711"/>
          <ac:spMkLst>
            <pc:docMk/>
            <pc:sldMk cId="1235733149" sldId="437"/>
            <ac:spMk id="18434" creationId="{ADF148EF-0221-4D78-AA26-72D41444F5A9}"/>
          </ac:spMkLst>
        </pc:spChg>
        <pc:picChg chg="del mod">
          <ac:chgData name="Montse Nofre" userId="61e2eb15-c1a3-490f-a40e-1971e9a98387" providerId="ADAL" clId="{54CF42E3-ECBC-44C0-98D0-FE79D94B3C0B}" dt="2023-09-06T09:07:08.444" v="4180" actId="478"/>
          <ac:picMkLst>
            <pc:docMk/>
            <pc:sldMk cId="1235733149" sldId="437"/>
            <ac:picMk id="2" creationId="{00000000-0000-0000-0000-000000000000}"/>
          </ac:picMkLst>
        </pc:picChg>
        <pc:picChg chg="del">
          <ac:chgData name="Montse Nofre" userId="61e2eb15-c1a3-490f-a40e-1971e9a98387" providerId="ADAL" clId="{54CF42E3-ECBC-44C0-98D0-FE79D94B3C0B}" dt="2023-09-06T09:06:19.462" v="4174" actId="478"/>
          <ac:picMkLst>
            <pc:docMk/>
            <pc:sldMk cId="1235733149" sldId="437"/>
            <ac:picMk id="3" creationId="{00000000-0000-0000-0000-000000000000}"/>
          </ac:picMkLst>
        </pc:picChg>
        <pc:picChg chg="add mod">
          <ac:chgData name="Montse Nofre" userId="61e2eb15-c1a3-490f-a40e-1971e9a98387" providerId="ADAL" clId="{54CF42E3-ECBC-44C0-98D0-FE79D94B3C0B}" dt="2023-09-06T09:07:17.135" v="4183" actId="1076"/>
          <ac:picMkLst>
            <pc:docMk/>
            <pc:sldMk cId="1235733149" sldId="437"/>
            <ac:picMk id="7" creationId="{C555FF3D-C664-E04A-9922-42980ADE54B4}"/>
          </ac:picMkLst>
        </pc:picChg>
      </pc:sldChg>
      <pc:sldChg chg="add del">
        <pc:chgData name="Montse Nofre" userId="61e2eb15-c1a3-490f-a40e-1971e9a98387" providerId="ADAL" clId="{54CF42E3-ECBC-44C0-98D0-FE79D94B3C0B}" dt="2023-08-31T09:11:02.929" v="1443" actId="47"/>
        <pc:sldMkLst>
          <pc:docMk/>
          <pc:sldMk cId="0" sldId="438"/>
        </pc:sldMkLst>
      </pc:sldChg>
      <pc:sldChg chg="addSp delSp modSp add mod">
        <pc:chgData name="Montse Nofre" userId="61e2eb15-c1a3-490f-a40e-1971e9a98387" providerId="ADAL" clId="{54CF42E3-ECBC-44C0-98D0-FE79D94B3C0B}" dt="2023-09-04T14:38:53.773" v="1789" actId="1076"/>
        <pc:sldMkLst>
          <pc:docMk/>
          <pc:sldMk cId="685602074" sldId="474"/>
        </pc:sldMkLst>
        <pc:spChg chg="mod">
          <ac:chgData name="Montse Nofre" userId="61e2eb15-c1a3-490f-a40e-1971e9a98387" providerId="ADAL" clId="{54CF42E3-ECBC-44C0-98D0-FE79D94B3C0B}" dt="2023-09-04T14:38:53.773" v="1789" actId="1076"/>
          <ac:spMkLst>
            <pc:docMk/>
            <pc:sldMk cId="685602074" sldId="474"/>
            <ac:spMk id="3" creationId="{D49B0AF8-C098-41C0-9285-424101B9965F}"/>
          </ac:spMkLst>
        </pc:spChg>
        <pc:spChg chg="add mod">
          <ac:chgData name="Montse Nofre" userId="61e2eb15-c1a3-490f-a40e-1971e9a98387" providerId="ADAL" clId="{54CF42E3-ECBC-44C0-98D0-FE79D94B3C0B}" dt="2023-09-04T14:38:21.008" v="1783"/>
          <ac:spMkLst>
            <pc:docMk/>
            <pc:sldMk cId="685602074" sldId="474"/>
            <ac:spMk id="7" creationId="{658882EF-83DC-D2A4-BB82-B35146ACFCE7}"/>
          </ac:spMkLst>
        </pc:spChg>
        <pc:spChg chg="add del mod">
          <ac:chgData name="Montse Nofre" userId="61e2eb15-c1a3-490f-a40e-1971e9a98387" providerId="ADAL" clId="{54CF42E3-ECBC-44C0-98D0-FE79D94B3C0B}" dt="2023-08-31T08:19:59.147" v="513" actId="478"/>
          <ac:spMkLst>
            <pc:docMk/>
            <pc:sldMk cId="685602074" sldId="474"/>
            <ac:spMk id="7" creationId="{DC1C5B00-5482-3BB6-B6FE-4CCF28D270F9}"/>
          </ac:spMkLst>
        </pc:spChg>
        <pc:spChg chg="add mod">
          <ac:chgData name="Montse Nofre" userId="61e2eb15-c1a3-490f-a40e-1971e9a98387" providerId="ADAL" clId="{54CF42E3-ECBC-44C0-98D0-FE79D94B3C0B}" dt="2023-09-04T14:38:26.150" v="1786" actId="404"/>
          <ac:spMkLst>
            <pc:docMk/>
            <pc:sldMk cId="685602074" sldId="474"/>
            <ac:spMk id="8" creationId="{F6AEA740-B891-B474-464E-632536531F61}"/>
          </ac:spMkLst>
        </pc:spChg>
        <pc:spChg chg="del">
          <ac:chgData name="Montse Nofre" userId="61e2eb15-c1a3-490f-a40e-1971e9a98387" providerId="ADAL" clId="{54CF42E3-ECBC-44C0-98D0-FE79D94B3C0B}" dt="2023-08-31T08:19:55.153" v="511" actId="478"/>
          <ac:spMkLst>
            <pc:docMk/>
            <pc:sldMk cId="685602074" sldId="474"/>
            <ac:spMk id="88066" creationId="{2B1C25F7-0C67-4834-B722-EF523C9BAC6B}"/>
          </ac:spMkLst>
        </pc:spChg>
        <pc:spChg chg="mod">
          <ac:chgData name="Montse Nofre" userId="61e2eb15-c1a3-490f-a40e-1971e9a98387" providerId="ADAL" clId="{54CF42E3-ECBC-44C0-98D0-FE79D94B3C0B}" dt="2023-09-04T14:38:39.782" v="1788" actId="20577"/>
          <ac:spMkLst>
            <pc:docMk/>
            <pc:sldMk cId="685602074" sldId="474"/>
            <ac:spMk id="88067" creationId="{F3EF2081-3242-4479-B464-9E5C0B1C300E}"/>
          </ac:spMkLst>
        </pc:spChg>
        <pc:picChg chg="mod">
          <ac:chgData name="Montse Nofre" userId="61e2eb15-c1a3-490f-a40e-1971e9a98387" providerId="ADAL" clId="{54CF42E3-ECBC-44C0-98D0-FE79D94B3C0B}" dt="2023-09-04T14:38:35.749" v="1787" actId="1076"/>
          <ac:picMkLst>
            <pc:docMk/>
            <pc:sldMk cId="685602074" sldId="474"/>
            <ac:picMk id="4" creationId="{963D4BF1-6804-44A7-8D58-048067D26B68}"/>
          </ac:picMkLst>
        </pc:picChg>
        <pc:picChg chg="mod">
          <ac:chgData name="Montse Nofre" userId="61e2eb15-c1a3-490f-a40e-1971e9a98387" providerId="ADAL" clId="{54CF42E3-ECBC-44C0-98D0-FE79D94B3C0B}" dt="2023-09-04T14:38:35.749" v="1787" actId="1076"/>
          <ac:picMkLst>
            <pc:docMk/>
            <pc:sldMk cId="685602074" sldId="474"/>
            <ac:picMk id="5" creationId="{963FE1E4-3A4D-4C2D-8984-7E632A4BC5B6}"/>
          </ac:picMkLst>
        </pc:picChg>
        <pc:picChg chg="mod">
          <ac:chgData name="Montse Nofre" userId="61e2eb15-c1a3-490f-a40e-1971e9a98387" providerId="ADAL" clId="{54CF42E3-ECBC-44C0-98D0-FE79D94B3C0B}" dt="2023-09-04T14:38:53.773" v="1789" actId="1076"/>
          <ac:picMkLst>
            <pc:docMk/>
            <pc:sldMk cId="685602074" sldId="474"/>
            <ac:picMk id="6" creationId="{77F9D858-7E47-4019-8105-D2DD9C595E82}"/>
          </ac:picMkLst>
        </pc:picChg>
        <pc:picChg chg="mod">
          <ac:chgData name="Montse Nofre" userId="61e2eb15-c1a3-490f-a40e-1971e9a98387" providerId="ADAL" clId="{54CF42E3-ECBC-44C0-98D0-FE79D94B3C0B}" dt="2023-09-04T14:38:53.773" v="1789" actId="1076"/>
          <ac:picMkLst>
            <pc:docMk/>
            <pc:sldMk cId="685602074" sldId="474"/>
            <ac:picMk id="9" creationId="{1E77B6BA-EEF4-4CE2-A988-13DC908BC97C}"/>
          </ac:picMkLst>
        </pc:picChg>
        <pc:picChg chg="add mod">
          <ac:chgData name="Montse Nofre" userId="61e2eb15-c1a3-490f-a40e-1971e9a98387" providerId="ADAL" clId="{54CF42E3-ECBC-44C0-98D0-FE79D94B3C0B}" dt="2023-09-04T14:38:35.749" v="1787" actId="1076"/>
          <ac:picMkLst>
            <pc:docMk/>
            <pc:sldMk cId="685602074" sldId="474"/>
            <ac:picMk id="10" creationId="{7F202DA0-8089-CE1E-E35B-0C1C3C3834B9}"/>
          </ac:picMkLst>
        </pc:picChg>
        <pc:picChg chg="add mod">
          <ac:chgData name="Montse Nofre" userId="61e2eb15-c1a3-490f-a40e-1971e9a98387" providerId="ADAL" clId="{54CF42E3-ECBC-44C0-98D0-FE79D94B3C0B}" dt="2023-09-04T14:38:35.749" v="1787" actId="1076"/>
          <ac:picMkLst>
            <pc:docMk/>
            <pc:sldMk cId="685602074" sldId="474"/>
            <ac:picMk id="11" creationId="{17389829-CC1D-BC86-64B8-AEB229E5288A}"/>
          </ac:picMkLst>
        </pc:picChg>
      </pc:sldChg>
      <pc:sldChg chg="addSp delSp modSp add del mod">
        <pc:chgData name="Montse Nofre" userId="61e2eb15-c1a3-490f-a40e-1971e9a98387" providerId="ADAL" clId="{54CF42E3-ECBC-44C0-98D0-FE79D94B3C0B}" dt="2023-08-31T08:21:47.882" v="536" actId="47"/>
        <pc:sldMkLst>
          <pc:docMk/>
          <pc:sldMk cId="480915213" sldId="478"/>
        </pc:sldMkLst>
        <pc:spChg chg="add del mod">
          <ac:chgData name="Montse Nofre" userId="61e2eb15-c1a3-490f-a40e-1971e9a98387" providerId="ADAL" clId="{54CF42E3-ECBC-44C0-98D0-FE79D94B3C0B}" dt="2023-08-31T08:20:19.779" v="518" actId="478"/>
          <ac:spMkLst>
            <pc:docMk/>
            <pc:sldMk cId="480915213" sldId="478"/>
            <ac:spMk id="5" creationId="{7163334B-05B0-C0A6-3C56-7F98E4238EBF}"/>
          </ac:spMkLst>
        </pc:spChg>
        <pc:spChg chg="add mod">
          <ac:chgData name="Montse Nofre" userId="61e2eb15-c1a3-490f-a40e-1971e9a98387" providerId="ADAL" clId="{54CF42E3-ECBC-44C0-98D0-FE79D94B3C0B}" dt="2023-08-31T08:20:26.221" v="519"/>
          <ac:spMkLst>
            <pc:docMk/>
            <pc:sldMk cId="480915213" sldId="478"/>
            <ac:spMk id="8" creationId="{79BAFD2E-EA28-FE84-08E7-140B8B663A7F}"/>
          </ac:spMkLst>
        </pc:spChg>
        <pc:spChg chg="del">
          <ac:chgData name="Montse Nofre" userId="61e2eb15-c1a3-490f-a40e-1971e9a98387" providerId="ADAL" clId="{54CF42E3-ECBC-44C0-98D0-FE79D94B3C0B}" dt="2023-08-31T08:20:18.200" v="517" actId="478"/>
          <ac:spMkLst>
            <pc:docMk/>
            <pc:sldMk cId="480915213" sldId="478"/>
            <ac:spMk id="88066" creationId="{2B1C25F7-0C67-4834-B722-EF523C9BAC6B}"/>
          </ac:spMkLst>
        </pc:spChg>
        <pc:picChg chg="del">
          <ac:chgData name="Montse Nofre" userId="61e2eb15-c1a3-490f-a40e-1971e9a98387" providerId="ADAL" clId="{54CF42E3-ECBC-44C0-98D0-FE79D94B3C0B}" dt="2023-08-31T08:21:23.071" v="527" actId="21"/>
          <ac:picMkLst>
            <pc:docMk/>
            <pc:sldMk cId="480915213" sldId="478"/>
            <ac:picMk id="2" creationId="{B5FD57B2-ED6F-4143-831E-4912944D1F9D}"/>
          </ac:picMkLst>
        </pc:picChg>
        <pc:picChg chg="del">
          <ac:chgData name="Montse Nofre" userId="61e2eb15-c1a3-490f-a40e-1971e9a98387" providerId="ADAL" clId="{54CF42E3-ECBC-44C0-98D0-FE79D94B3C0B}" dt="2023-08-31T08:21:23.071" v="527" actId="21"/>
          <ac:picMkLst>
            <pc:docMk/>
            <pc:sldMk cId="480915213" sldId="478"/>
            <ac:picMk id="7" creationId="{681CCAD8-7C7F-48F6-8A8C-6DBD24C011DA}"/>
          </ac:picMkLst>
        </pc:picChg>
      </pc:sldChg>
      <pc:sldChg chg="add del">
        <pc:chgData name="Montse Nofre" userId="61e2eb15-c1a3-490f-a40e-1971e9a98387" providerId="ADAL" clId="{54CF42E3-ECBC-44C0-98D0-FE79D94B3C0B}" dt="2023-09-04T15:53:44.287" v="2515" actId="47"/>
        <pc:sldMkLst>
          <pc:docMk/>
          <pc:sldMk cId="4121985229" sldId="495"/>
        </pc:sldMkLst>
      </pc:sldChg>
      <pc:sldChg chg="delSp modSp add del mod">
        <pc:chgData name="Montse Nofre" userId="61e2eb15-c1a3-490f-a40e-1971e9a98387" providerId="ADAL" clId="{54CF42E3-ECBC-44C0-98D0-FE79D94B3C0B}" dt="2023-09-06T09:08:15.918" v="4195" actId="47"/>
        <pc:sldMkLst>
          <pc:docMk/>
          <pc:sldMk cId="1862773424" sldId="496"/>
        </pc:sldMkLst>
        <pc:spChg chg="mod">
          <ac:chgData name="Montse Nofre" userId="61e2eb15-c1a3-490f-a40e-1971e9a98387" providerId="ADAL" clId="{54CF42E3-ECBC-44C0-98D0-FE79D94B3C0B}" dt="2023-09-01T08:47:40.425" v="1674" actId="20577"/>
          <ac:spMkLst>
            <pc:docMk/>
            <pc:sldMk cId="1862773424" sldId="496"/>
            <ac:spMk id="2" creationId="{021DD854-3A00-78EF-59F4-C386CA300A0E}"/>
          </ac:spMkLst>
        </pc:spChg>
        <pc:spChg chg="mod">
          <ac:chgData name="Montse Nofre" userId="61e2eb15-c1a3-490f-a40e-1971e9a98387" providerId="ADAL" clId="{54CF42E3-ECBC-44C0-98D0-FE79D94B3C0B}" dt="2023-08-29T14:42:12.061" v="507"/>
          <ac:spMkLst>
            <pc:docMk/>
            <pc:sldMk cId="1862773424" sldId="496"/>
            <ac:spMk id="3" creationId="{36E5BDD1-CF2C-032C-9773-69FF71C176A0}"/>
          </ac:spMkLst>
        </pc:spChg>
        <pc:spChg chg="del">
          <ac:chgData name="Montse Nofre" userId="61e2eb15-c1a3-490f-a40e-1971e9a98387" providerId="ADAL" clId="{54CF42E3-ECBC-44C0-98D0-FE79D94B3C0B}" dt="2023-08-29T14:42:16.977" v="508" actId="478"/>
          <ac:spMkLst>
            <pc:docMk/>
            <pc:sldMk cId="1862773424" sldId="496"/>
            <ac:spMk id="7" creationId="{52830FA4-3BBC-5D2D-BCCE-73EA899E0A9C}"/>
          </ac:spMkLst>
        </pc:spChg>
        <pc:spChg chg="del">
          <ac:chgData name="Montse Nofre" userId="61e2eb15-c1a3-490f-a40e-1971e9a98387" providerId="ADAL" clId="{54CF42E3-ECBC-44C0-98D0-FE79D94B3C0B}" dt="2023-08-29T14:42:16.977" v="508" actId="478"/>
          <ac:spMkLst>
            <pc:docMk/>
            <pc:sldMk cId="1862773424" sldId="496"/>
            <ac:spMk id="8" creationId="{A05A0E77-4C2F-C9C8-3CB1-C3B40D1E7C2F}"/>
          </ac:spMkLst>
        </pc:spChg>
      </pc:sldChg>
      <pc:sldChg chg="addSp delSp modSp add del mod">
        <pc:chgData name="Montse Nofre" userId="61e2eb15-c1a3-490f-a40e-1971e9a98387" providerId="ADAL" clId="{54CF42E3-ECBC-44C0-98D0-FE79D94B3C0B}" dt="2023-09-06T14:58:16.076" v="4514" actId="47"/>
        <pc:sldMkLst>
          <pc:docMk/>
          <pc:sldMk cId="1963407808" sldId="497"/>
        </pc:sldMkLst>
        <pc:spChg chg="mod">
          <ac:chgData name="Montse Nofre" userId="61e2eb15-c1a3-490f-a40e-1971e9a98387" providerId="ADAL" clId="{54CF42E3-ECBC-44C0-98D0-FE79D94B3C0B}" dt="2023-09-04T14:46:38.686" v="1846" actId="113"/>
          <ac:spMkLst>
            <pc:docMk/>
            <pc:sldMk cId="1963407808" sldId="497"/>
            <ac:spMk id="2" creationId="{021DD854-3A00-78EF-59F4-C386CA300A0E}"/>
          </ac:spMkLst>
        </pc:spChg>
        <pc:spChg chg="add mod">
          <ac:chgData name="Montse Nofre" userId="61e2eb15-c1a3-490f-a40e-1971e9a98387" providerId="ADAL" clId="{54CF42E3-ECBC-44C0-98D0-FE79D94B3C0B}" dt="2023-09-04T14:46:47.412" v="1848" actId="1076"/>
          <ac:spMkLst>
            <pc:docMk/>
            <pc:sldMk cId="1963407808" sldId="497"/>
            <ac:spMk id="3" creationId="{255E9609-7479-66E8-F43F-070D91BBA02B}"/>
          </ac:spMkLst>
        </pc:spChg>
        <pc:spChg chg="add mod">
          <ac:chgData name="Montse Nofre" userId="61e2eb15-c1a3-490f-a40e-1971e9a98387" providerId="ADAL" clId="{54CF42E3-ECBC-44C0-98D0-FE79D94B3C0B}" dt="2023-09-04T14:46:30.968" v="1843"/>
          <ac:spMkLst>
            <pc:docMk/>
            <pc:sldMk cId="1963407808" sldId="497"/>
            <ac:spMk id="5" creationId="{34F15D7A-9A53-CA1F-CAAE-0D8F7ABF5577}"/>
          </ac:spMkLst>
        </pc:spChg>
        <pc:picChg chg="del">
          <ac:chgData name="Montse Nofre" userId="61e2eb15-c1a3-490f-a40e-1971e9a98387" providerId="ADAL" clId="{54CF42E3-ECBC-44C0-98D0-FE79D94B3C0B}" dt="2023-08-31T08:27:33.706" v="538" actId="478"/>
          <ac:picMkLst>
            <pc:docMk/>
            <pc:sldMk cId="1963407808" sldId="497"/>
            <ac:picMk id="5" creationId="{01BF25A8-983F-D881-74B4-8E555163FD55}"/>
          </ac:picMkLst>
        </pc:picChg>
        <pc:picChg chg="del">
          <ac:chgData name="Montse Nofre" userId="61e2eb15-c1a3-490f-a40e-1971e9a98387" providerId="ADAL" clId="{54CF42E3-ECBC-44C0-98D0-FE79D94B3C0B}" dt="2023-08-31T08:27:33.706" v="538" actId="478"/>
          <ac:picMkLst>
            <pc:docMk/>
            <pc:sldMk cId="1963407808" sldId="497"/>
            <ac:picMk id="8" creationId="{A72EDE3B-7A12-5738-AEB2-D218E3827FB9}"/>
          </ac:picMkLst>
        </pc:picChg>
      </pc:sldChg>
      <pc:sldChg chg="addSp delSp modSp add mod ord">
        <pc:chgData name="Montse Nofre" userId="61e2eb15-c1a3-490f-a40e-1971e9a98387" providerId="ADAL" clId="{54CF42E3-ECBC-44C0-98D0-FE79D94B3C0B}" dt="2023-09-06T15:19:15.853" v="4607" actId="20577"/>
        <pc:sldMkLst>
          <pc:docMk/>
          <pc:sldMk cId="2724857536" sldId="498"/>
        </pc:sldMkLst>
        <pc:spChg chg="mod">
          <ac:chgData name="Montse Nofre" userId="61e2eb15-c1a3-490f-a40e-1971e9a98387" providerId="ADAL" clId="{54CF42E3-ECBC-44C0-98D0-FE79D94B3C0B}" dt="2023-09-06T15:04:10.484" v="4541" actId="20577"/>
          <ac:spMkLst>
            <pc:docMk/>
            <pc:sldMk cId="2724857536" sldId="498"/>
            <ac:spMk id="2" creationId="{021DD854-3A00-78EF-59F4-C386CA300A0E}"/>
          </ac:spMkLst>
        </pc:spChg>
        <pc:spChg chg="mod">
          <ac:chgData name="Montse Nofre" userId="61e2eb15-c1a3-490f-a40e-1971e9a98387" providerId="ADAL" clId="{54CF42E3-ECBC-44C0-98D0-FE79D94B3C0B}" dt="2023-09-06T07:58:44.283" v="3092" actId="1076"/>
          <ac:spMkLst>
            <pc:docMk/>
            <pc:sldMk cId="2724857536" sldId="498"/>
            <ac:spMk id="5" creationId="{4CEC127C-0B76-B075-3228-DF8C8EAEEB54}"/>
          </ac:spMkLst>
        </pc:spChg>
        <pc:spChg chg="add mod">
          <ac:chgData name="Montse Nofre" userId="61e2eb15-c1a3-490f-a40e-1971e9a98387" providerId="ADAL" clId="{54CF42E3-ECBC-44C0-98D0-FE79D94B3C0B}" dt="2023-09-06T15:19:15.853" v="4607" actId="20577"/>
          <ac:spMkLst>
            <pc:docMk/>
            <pc:sldMk cId="2724857536" sldId="498"/>
            <ac:spMk id="6" creationId="{C173FC1F-6F3A-72F0-13EF-44D678369FE6}"/>
          </ac:spMkLst>
        </pc:spChg>
        <pc:spChg chg="add mod">
          <ac:chgData name="Montse Nofre" userId="61e2eb15-c1a3-490f-a40e-1971e9a98387" providerId="ADAL" clId="{54CF42E3-ECBC-44C0-98D0-FE79D94B3C0B}" dt="2023-09-06T08:10:58.038" v="3289" actId="20577"/>
          <ac:spMkLst>
            <pc:docMk/>
            <pc:sldMk cId="2724857536" sldId="498"/>
            <ac:spMk id="7" creationId="{E4A3495E-F2B7-F596-E4C2-EE0416A72D0B}"/>
          </ac:spMkLst>
        </pc:spChg>
        <pc:spChg chg="del mod">
          <ac:chgData name="Montse Nofre" userId="61e2eb15-c1a3-490f-a40e-1971e9a98387" providerId="ADAL" clId="{54CF42E3-ECBC-44C0-98D0-FE79D94B3C0B}" dt="2023-08-31T08:47:46.312" v="910" actId="478"/>
          <ac:spMkLst>
            <pc:docMk/>
            <pc:sldMk cId="2724857536" sldId="498"/>
            <ac:spMk id="8" creationId="{A63CEDA2-C87A-F88D-FD41-A226CC1ABC32}"/>
          </ac:spMkLst>
        </pc:spChg>
      </pc:sldChg>
      <pc:sldChg chg="addSp delSp modSp add mod ord">
        <pc:chgData name="Montse Nofre" userId="61e2eb15-c1a3-490f-a40e-1971e9a98387" providerId="ADAL" clId="{54CF42E3-ECBC-44C0-98D0-FE79D94B3C0B}" dt="2023-09-06T15:34:08.484" v="4649" actId="108"/>
        <pc:sldMkLst>
          <pc:docMk/>
          <pc:sldMk cId="297377507" sldId="499"/>
        </pc:sldMkLst>
        <pc:spChg chg="mod">
          <ac:chgData name="Montse Nofre" userId="61e2eb15-c1a3-490f-a40e-1971e9a98387" providerId="ADAL" clId="{54CF42E3-ECBC-44C0-98D0-FE79D94B3C0B}" dt="2023-09-06T15:04:51.845" v="4548" actId="20577"/>
          <ac:spMkLst>
            <pc:docMk/>
            <pc:sldMk cId="297377507" sldId="499"/>
            <ac:spMk id="2" creationId="{021DD854-3A00-78EF-59F4-C386CA300A0E}"/>
          </ac:spMkLst>
        </pc:spChg>
        <pc:spChg chg="add del">
          <ac:chgData name="Montse Nofre" userId="61e2eb15-c1a3-490f-a40e-1971e9a98387" providerId="ADAL" clId="{54CF42E3-ECBC-44C0-98D0-FE79D94B3C0B}" dt="2023-09-06T08:46:02.344" v="3562"/>
          <ac:spMkLst>
            <pc:docMk/>
            <pc:sldMk cId="297377507" sldId="499"/>
            <ac:spMk id="3" creationId="{F2CC2DE5-B245-39A9-5F5D-9CA76214E6AA}"/>
          </ac:spMkLst>
        </pc:spChg>
        <pc:spChg chg="add del">
          <ac:chgData name="Montse Nofre" userId="61e2eb15-c1a3-490f-a40e-1971e9a98387" providerId="ADAL" clId="{54CF42E3-ECBC-44C0-98D0-FE79D94B3C0B}" dt="2023-09-06T08:46:02.344" v="3562"/>
          <ac:spMkLst>
            <pc:docMk/>
            <pc:sldMk cId="297377507" sldId="499"/>
            <ac:spMk id="5" creationId="{ABE1E5E2-ED48-2BBA-BCDD-40F2235445B5}"/>
          </ac:spMkLst>
        </pc:spChg>
        <pc:spChg chg="add del mod">
          <ac:chgData name="Montse Nofre" userId="61e2eb15-c1a3-490f-a40e-1971e9a98387" providerId="ADAL" clId="{54CF42E3-ECBC-44C0-98D0-FE79D94B3C0B}" dt="2023-09-06T08:46:18.153" v="3566"/>
          <ac:spMkLst>
            <pc:docMk/>
            <pc:sldMk cId="297377507" sldId="499"/>
            <ac:spMk id="6" creationId="{5301476A-0B46-FFE7-3596-DF382D6D3A9A}"/>
          </ac:spMkLst>
        </pc:spChg>
        <pc:spChg chg="add">
          <ac:chgData name="Montse Nofre" userId="61e2eb15-c1a3-490f-a40e-1971e9a98387" providerId="ADAL" clId="{54CF42E3-ECBC-44C0-98D0-FE79D94B3C0B}" dt="2023-09-06T08:46:10.823" v="3564"/>
          <ac:spMkLst>
            <pc:docMk/>
            <pc:sldMk cId="297377507" sldId="499"/>
            <ac:spMk id="7" creationId="{3DB19BDE-150D-7134-3AB0-02EA72DD9615}"/>
          </ac:spMkLst>
        </pc:spChg>
        <pc:spChg chg="add mod">
          <ac:chgData name="Montse Nofre" userId="61e2eb15-c1a3-490f-a40e-1971e9a98387" providerId="ADAL" clId="{54CF42E3-ECBC-44C0-98D0-FE79D94B3C0B}" dt="2023-09-06T15:34:08.484" v="4649" actId="108"/>
          <ac:spMkLst>
            <pc:docMk/>
            <pc:sldMk cId="297377507" sldId="499"/>
            <ac:spMk id="8" creationId="{2046A9D3-AD65-06E4-C6A7-4FCFA3CCE204}"/>
          </ac:spMkLst>
        </pc:spChg>
        <pc:picChg chg="add del">
          <ac:chgData name="Montse Nofre" userId="61e2eb15-c1a3-490f-a40e-1971e9a98387" providerId="ADAL" clId="{54CF42E3-ECBC-44C0-98D0-FE79D94B3C0B}" dt="2023-09-06T08:46:02.344" v="3562"/>
          <ac:picMkLst>
            <pc:docMk/>
            <pc:sldMk cId="297377507" sldId="499"/>
            <ac:picMk id="2049" creationId="{77FD27DE-1BDD-3F8D-363F-FD3D4CC76876}"/>
          </ac:picMkLst>
        </pc:picChg>
        <pc:picChg chg="add mod">
          <ac:chgData name="Montse Nofre" userId="61e2eb15-c1a3-490f-a40e-1971e9a98387" providerId="ADAL" clId="{54CF42E3-ECBC-44C0-98D0-FE79D94B3C0B}" dt="2023-09-06T09:03:59.222" v="4161" actId="14100"/>
          <ac:picMkLst>
            <pc:docMk/>
            <pc:sldMk cId="297377507" sldId="499"/>
            <ac:picMk id="2052" creationId="{5D507134-0122-A0E7-BDBF-D19AF96EE6C0}"/>
          </ac:picMkLst>
        </pc:picChg>
      </pc:sldChg>
      <pc:sldChg chg="modSp add del mod ord">
        <pc:chgData name="Montse Nofre" userId="61e2eb15-c1a3-490f-a40e-1971e9a98387" providerId="ADAL" clId="{54CF42E3-ECBC-44C0-98D0-FE79D94B3C0B}" dt="2023-09-06T09:08:52.718" v="4200" actId="47"/>
        <pc:sldMkLst>
          <pc:docMk/>
          <pc:sldMk cId="753678623" sldId="500"/>
        </pc:sldMkLst>
        <pc:spChg chg="mod">
          <ac:chgData name="Montse Nofre" userId="61e2eb15-c1a3-490f-a40e-1971e9a98387" providerId="ADAL" clId="{54CF42E3-ECBC-44C0-98D0-FE79D94B3C0B}" dt="2023-08-31T09:12:05.088" v="1499" actId="20577"/>
          <ac:spMkLst>
            <pc:docMk/>
            <pc:sldMk cId="753678623" sldId="500"/>
            <ac:spMk id="2" creationId="{021DD854-3A00-78EF-59F4-C386CA300A0E}"/>
          </ac:spMkLst>
        </pc:spChg>
      </pc:sldChg>
      <pc:sldChg chg="modSp add del mod ord">
        <pc:chgData name="Montse Nofre" userId="61e2eb15-c1a3-490f-a40e-1971e9a98387" providerId="ADAL" clId="{54CF42E3-ECBC-44C0-98D0-FE79D94B3C0B}" dt="2023-09-06T09:08:17.579" v="4196" actId="47"/>
        <pc:sldMkLst>
          <pc:docMk/>
          <pc:sldMk cId="570634722" sldId="501"/>
        </pc:sldMkLst>
        <pc:spChg chg="mod">
          <ac:chgData name="Montse Nofre" userId="61e2eb15-c1a3-490f-a40e-1971e9a98387" providerId="ADAL" clId="{54CF42E3-ECBC-44C0-98D0-FE79D94B3C0B}" dt="2023-08-31T09:12:25.866" v="1531" actId="20577"/>
          <ac:spMkLst>
            <pc:docMk/>
            <pc:sldMk cId="570634722" sldId="501"/>
            <ac:spMk id="2" creationId="{021DD854-3A00-78EF-59F4-C386CA300A0E}"/>
          </ac:spMkLst>
        </pc:spChg>
      </pc:sldChg>
      <pc:sldChg chg="add del">
        <pc:chgData name="Montse Nofre" userId="61e2eb15-c1a3-490f-a40e-1971e9a98387" providerId="ADAL" clId="{54CF42E3-ECBC-44C0-98D0-FE79D94B3C0B}" dt="2023-09-06T09:05:24.219" v="4173" actId="47"/>
        <pc:sldMkLst>
          <pc:docMk/>
          <pc:sldMk cId="483543252" sldId="502"/>
        </pc:sldMkLst>
      </pc:sldChg>
      <pc:sldChg chg="addSp delSp modSp add mod">
        <pc:chgData name="Montse Nofre" userId="61e2eb15-c1a3-490f-a40e-1971e9a98387" providerId="ADAL" clId="{54CF42E3-ECBC-44C0-98D0-FE79D94B3C0B}" dt="2023-09-04T14:23:53.782" v="1727" actId="1076"/>
        <pc:sldMkLst>
          <pc:docMk/>
          <pc:sldMk cId="767615481" sldId="503"/>
        </pc:sldMkLst>
        <pc:spChg chg="mod">
          <ac:chgData name="Montse Nofre" userId="61e2eb15-c1a3-490f-a40e-1971e9a98387" providerId="ADAL" clId="{54CF42E3-ECBC-44C0-98D0-FE79D94B3C0B}" dt="2023-09-04T14:22:04.539" v="1719" actId="6549"/>
          <ac:spMkLst>
            <pc:docMk/>
            <pc:sldMk cId="767615481" sldId="503"/>
            <ac:spMk id="3" creationId="{36E5BDD1-CF2C-032C-9773-69FF71C176A0}"/>
          </ac:spMkLst>
        </pc:spChg>
        <pc:picChg chg="add mod">
          <ac:chgData name="Montse Nofre" userId="61e2eb15-c1a3-490f-a40e-1971e9a98387" providerId="ADAL" clId="{54CF42E3-ECBC-44C0-98D0-FE79D94B3C0B}" dt="2023-09-04T14:23:53.782" v="1727" actId="1076"/>
          <ac:picMkLst>
            <pc:docMk/>
            <pc:sldMk cId="767615481" sldId="503"/>
            <ac:picMk id="6" creationId="{95E43907-CE59-A523-A748-503A7941B363}"/>
          </ac:picMkLst>
        </pc:picChg>
        <pc:picChg chg="del">
          <ac:chgData name="Montse Nofre" userId="61e2eb15-c1a3-490f-a40e-1971e9a98387" providerId="ADAL" clId="{54CF42E3-ECBC-44C0-98D0-FE79D94B3C0B}" dt="2023-09-04T14:22:07.087" v="1720" actId="478"/>
          <ac:picMkLst>
            <pc:docMk/>
            <pc:sldMk cId="767615481" sldId="503"/>
            <ac:picMk id="1026" creationId="{2A203819-D73C-EC53-2274-84D654DF160A}"/>
          </ac:picMkLst>
        </pc:picChg>
      </pc:sldChg>
    </pc:docChg>
  </pc:docChgLst>
  <pc:docChgLst>
    <pc:chgData name="Montse Nofre" userId="61e2eb15-c1a3-490f-a40e-1971e9a98387" providerId="ADAL" clId="{6142F9B2-8857-4F5D-890A-42D61376EAEF}"/>
    <pc:docChg chg="undo custSel addSld delSld modSld sldOrd">
      <pc:chgData name="Montse Nofre" userId="61e2eb15-c1a3-490f-a40e-1971e9a98387" providerId="ADAL" clId="{6142F9B2-8857-4F5D-890A-42D61376EAEF}" dt="2023-04-14T08:02:12.996" v="6141" actId="113"/>
      <pc:docMkLst>
        <pc:docMk/>
      </pc:docMkLst>
      <pc:sldChg chg="addSp delSp modSp mod">
        <pc:chgData name="Montse Nofre" userId="61e2eb15-c1a3-490f-a40e-1971e9a98387" providerId="ADAL" clId="{6142F9B2-8857-4F5D-890A-42D61376EAEF}" dt="2023-04-14T07:44:48.741" v="6031" actId="20577"/>
        <pc:sldMkLst>
          <pc:docMk/>
          <pc:sldMk cId="4167884232" sldId="278"/>
        </pc:sldMkLst>
        <pc:spChg chg="mod">
          <ac:chgData name="Montse Nofre" userId="61e2eb15-c1a3-490f-a40e-1971e9a98387" providerId="ADAL" clId="{6142F9B2-8857-4F5D-890A-42D61376EAEF}" dt="2023-04-14T07:44:48.741" v="6031" actId="20577"/>
          <ac:spMkLst>
            <pc:docMk/>
            <pc:sldMk cId="4167884232" sldId="278"/>
            <ac:spMk id="2" creationId="{0D1F047C-C727-42A7-85C5-68C5AA1B1A93}"/>
          </ac:spMkLst>
        </pc:spChg>
        <pc:spChg chg="del">
          <ac:chgData name="Montse Nofre" userId="61e2eb15-c1a3-490f-a40e-1971e9a98387" providerId="ADAL" clId="{6142F9B2-8857-4F5D-890A-42D61376EAEF}" dt="2023-03-31T16:47:07.870" v="23" actId="478"/>
          <ac:spMkLst>
            <pc:docMk/>
            <pc:sldMk cId="4167884232" sldId="278"/>
            <ac:spMk id="3" creationId="{DB93FB3F-A8D4-46D3-A1C6-C79C64563729}"/>
          </ac:spMkLst>
        </pc:spChg>
        <pc:spChg chg="add del mod">
          <ac:chgData name="Montse Nofre" userId="61e2eb15-c1a3-490f-a40e-1971e9a98387" providerId="ADAL" clId="{6142F9B2-8857-4F5D-890A-42D61376EAEF}" dt="2023-03-31T16:47:12.826" v="24" actId="478"/>
          <ac:spMkLst>
            <pc:docMk/>
            <pc:sldMk cId="4167884232" sldId="278"/>
            <ac:spMk id="11" creationId="{002C4B3D-2CE6-DE12-658E-5D1404C0E212}"/>
          </ac:spMkLst>
        </pc:spChg>
        <pc:picChg chg="del">
          <ac:chgData name="Montse Nofre" userId="61e2eb15-c1a3-490f-a40e-1971e9a98387" providerId="ADAL" clId="{6142F9B2-8857-4F5D-890A-42D61376EAEF}" dt="2023-03-31T16:45:26.665" v="10" actId="478"/>
          <ac:picMkLst>
            <pc:docMk/>
            <pc:sldMk cId="4167884232" sldId="278"/>
            <ac:picMk id="5" creationId="{F8A1C807-B9AD-4C9B-BF9F-60F03428998E}"/>
          </ac:picMkLst>
        </pc:picChg>
        <pc:picChg chg="add mod">
          <ac:chgData name="Montse Nofre" userId="61e2eb15-c1a3-490f-a40e-1971e9a98387" providerId="ADAL" clId="{6142F9B2-8857-4F5D-890A-42D61376EAEF}" dt="2023-03-31T16:45:34.600" v="13" actId="14100"/>
          <ac:picMkLst>
            <pc:docMk/>
            <pc:sldMk cId="4167884232" sldId="278"/>
            <ac:picMk id="6" creationId="{D8BCAAF5-D349-F38F-5091-3C6A4761C3DA}"/>
          </ac:picMkLst>
        </pc:picChg>
        <pc:picChg chg="add mod">
          <ac:chgData name="Montse Nofre" userId="61e2eb15-c1a3-490f-a40e-1971e9a98387" providerId="ADAL" clId="{6142F9B2-8857-4F5D-890A-42D61376EAEF}" dt="2023-03-31T16:46:02.648" v="15" actId="1076"/>
          <ac:picMkLst>
            <pc:docMk/>
            <pc:sldMk cId="4167884232" sldId="278"/>
            <ac:picMk id="8" creationId="{170B5D19-D7F6-AFCA-8EEE-73C402E3DA7C}"/>
          </ac:picMkLst>
        </pc:picChg>
      </pc:sldChg>
      <pc:sldChg chg="addSp delSp modSp mod">
        <pc:chgData name="Montse Nofre" userId="61e2eb15-c1a3-490f-a40e-1971e9a98387" providerId="ADAL" clId="{6142F9B2-8857-4F5D-890A-42D61376EAEF}" dt="2023-04-14T07:45:27.056" v="6035" actId="20577"/>
        <pc:sldMkLst>
          <pc:docMk/>
          <pc:sldMk cId="3220235682" sldId="279"/>
        </pc:sldMkLst>
        <pc:spChg chg="mod">
          <ac:chgData name="Montse Nofre" userId="61e2eb15-c1a3-490f-a40e-1971e9a98387" providerId="ADAL" clId="{6142F9B2-8857-4F5D-890A-42D61376EAEF}" dt="2023-03-31T17:07:57.792" v="688" actId="1076"/>
          <ac:spMkLst>
            <pc:docMk/>
            <pc:sldMk cId="3220235682" sldId="279"/>
            <ac:spMk id="2" creationId="{89559F60-4CE1-4E2F-86EA-1B60679F1F4A}"/>
          </ac:spMkLst>
        </pc:spChg>
        <pc:spChg chg="add del">
          <ac:chgData name="Montse Nofre" userId="61e2eb15-c1a3-490f-a40e-1971e9a98387" providerId="ADAL" clId="{6142F9B2-8857-4F5D-890A-42D61376EAEF}" dt="2023-03-31T16:55:17.594" v="48" actId="22"/>
          <ac:spMkLst>
            <pc:docMk/>
            <pc:sldMk cId="3220235682" sldId="279"/>
            <ac:spMk id="7" creationId="{6CE36323-850D-D7D5-E19D-954DC63F3775}"/>
          </ac:spMkLst>
        </pc:spChg>
        <pc:spChg chg="mod">
          <ac:chgData name="Montse Nofre" userId="61e2eb15-c1a3-490f-a40e-1971e9a98387" providerId="ADAL" clId="{6142F9B2-8857-4F5D-890A-42D61376EAEF}" dt="2023-04-14T07:45:27.056" v="6035" actId="20577"/>
          <ac:spMkLst>
            <pc:docMk/>
            <pc:sldMk cId="3220235682" sldId="279"/>
            <ac:spMk id="24" creationId="{F260476B-CCA6-412B-A9C5-399C34AE6F05}"/>
          </ac:spMkLst>
        </pc:spChg>
        <pc:picChg chg="add del">
          <ac:chgData name="Montse Nofre" userId="61e2eb15-c1a3-490f-a40e-1971e9a98387" providerId="ADAL" clId="{6142F9B2-8857-4F5D-890A-42D61376EAEF}" dt="2023-03-31T16:55:14.651" v="46" actId="478"/>
          <ac:picMkLst>
            <pc:docMk/>
            <pc:sldMk cId="3220235682" sldId="279"/>
            <ac:picMk id="3" creationId="{72B2D6DE-C9B5-4678-91EF-77E85F2350DA}"/>
          </ac:picMkLst>
        </pc:picChg>
        <pc:picChg chg="add del mod">
          <ac:chgData name="Montse Nofre" userId="61e2eb15-c1a3-490f-a40e-1971e9a98387" providerId="ADAL" clId="{6142F9B2-8857-4F5D-890A-42D61376EAEF}" dt="2023-03-31T16:45:22.529" v="8" actId="22"/>
          <ac:picMkLst>
            <pc:docMk/>
            <pc:sldMk cId="3220235682" sldId="279"/>
            <ac:picMk id="5" creationId="{7EABF6A5-D3E7-1B42-391E-39B0C37B8725}"/>
          </ac:picMkLst>
        </pc:picChg>
        <pc:picChg chg="add mod">
          <ac:chgData name="Montse Nofre" userId="61e2eb15-c1a3-490f-a40e-1971e9a98387" providerId="ADAL" clId="{6142F9B2-8857-4F5D-890A-42D61376EAEF}" dt="2023-03-31T16:55:28.025" v="50" actId="14100"/>
          <ac:picMkLst>
            <pc:docMk/>
            <pc:sldMk cId="3220235682" sldId="279"/>
            <ac:picMk id="8" creationId="{BFD3FB2D-D240-E767-7EDA-75206738919F}"/>
          </ac:picMkLst>
        </pc:picChg>
      </pc:sldChg>
      <pc:sldChg chg="addSp delSp modSp mod delDesignElem">
        <pc:chgData name="Montse Nofre" userId="61e2eb15-c1a3-490f-a40e-1971e9a98387" providerId="ADAL" clId="{6142F9B2-8857-4F5D-890A-42D61376EAEF}" dt="2023-03-31T17:20:41.339" v="1103" actId="255"/>
        <pc:sldMkLst>
          <pc:docMk/>
          <pc:sldMk cId="2184549128" sldId="280"/>
        </pc:sldMkLst>
        <pc:spChg chg="mod">
          <ac:chgData name="Montse Nofre" userId="61e2eb15-c1a3-490f-a40e-1971e9a98387" providerId="ADAL" clId="{6142F9B2-8857-4F5D-890A-42D61376EAEF}" dt="2023-03-31T17:06:05.626" v="684" actId="113"/>
          <ac:spMkLst>
            <pc:docMk/>
            <pc:sldMk cId="2184549128" sldId="280"/>
            <ac:spMk id="2" creationId="{021DD854-3A00-78EF-59F4-C386CA300A0E}"/>
          </ac:spMkLst>
        </pc:spChg>
        <pc:spChg chg="mod">
          <ac:chgData name="Montse Nofre" userId="61e2eb15-c1a3-490f-a40e-1971e9a98387" providerId="ADAL" clId="{6142F9B2-8857-4F5D-890A-42D61376EAEF}" dt="2023-03-31T17:20:41.339" v="1103" actId="255"/>
          <ac:spMkLst>
            <pc:docMk/>
            <pc:sldMk cId="2184549128" sldId="280"/>
            <ac:spMk id="3" creationId="{36E5BDD1-CF2C-032C-9773-69FF71C176A0}"/>
          </ac:spMkLst>
        </pc:spChg>
        <pc:spChg chg="add del">
          <ac:chgData name="Montse Nofre" userId="61e2eb15-c1a3-490f-a40e-1971e9a98387" providerId="ADAL" clId="{6142F9B2-8857-4F5D-890A-42D61376EAEF}" dt="2023-03-31T17:02:57.844" v="658" actId="26606"/>
          <ac:spMkLst>
            <pc:docMk/>
            <pc:sldMk cId="2184549128" sldId="280"/>
            <ac:spMk id="5" creationId="{1B15ED52-F352-441B-82BF-E0EA34836D08}"/>
          </ac:spMkLst>
        </pc:spChg>
        <pc:spChg chg="add del">
          <ac:chgData name="Montse Nofre" userId="61e2eb15-c1a3-490f-a40e-1971e9a98387" providerId="ADAL" clId="{6142F9B2-8857-4F5D-890A-42D61376EAEF}" dt="2023-03-31T17:02:57.844" v="658" actId="26606"/>
          <ac:spMkLst>
            <pc:docMk/>
            <pc:sldMk cId="2184549128" sldId="280"/>
            <ac:spMk id="6" creationId="{3B2E3793-BFE6-45A2-9B7B-E18844431C99}"/>
          </ac:spMkLst>
        </pc:spChg>
        <pc:spChg chg="del">
          <ac:chgData name="Montse Nofre" userId="61e2eb15-c1a3-490f-a40e-1971e9a98387" providerId="ADAL" clId="{6142F9B2-8857-4F5D-890A-42D61376EAEF}" dt="2023-03-31T17:00:09.752" v="615"/>
          <ac:spMkLst>
            <pc:docMk/>
            <pc:sldMk cId="2184549128" sldId="280"/>
            <ac:spMk id="8" creationId="{100EDD19-6802-4EC3-95CE-CFFAB042CFD6}"/>
          </ac:spMkLst>
        </pc:spChg>
        <pc:spChg chg="del">
          <ac:chgData name="Montse Nofre" userId="61e2eb15-c1a3-490f-a40e-1971e9a98387" providerId="ADAL" clId="{6142F9B2-8857-4F5D-890A-42D61376EAEF}" dt="2023-03-31T17:00:09.752" v="615"/>
          <ac:spMkLst>
            <pc:docMk/>
            <pc:sldMk cId="2184549128" sldId="280"/>
            <ac:spMk id="10" creationId="{DB17E863-922E-4C26-BD64-E8FD41D28661}"/>
          </ac:spMkLst>
        </pc:spChg>
        <pc:spChg chg="add del">
          <ac:chgData name="Montse Nofre" userId="61e2eb15-c1a3-490f-a40e-1971e9a98387" providerId="ADAL" clId="{6142F9B2-8857-4F5D-890A-42D61376EAEF}" dt="2023-03-31T17:02:57.844" v="658" actId="26606"/>
          <ac:spMkLst>
            <pc:docMk/>
            <pc:sldMk cId="2184549128" sldId="280"/>
            <ac:spMk id="12" creationId="{BC4C4868-CB8F-4AF9-9CDB-8108F2C19B67}"/>
          </ac:spMkLst>
        </pc:spChg>
        <pc:spChg chg="add del">
          <ac:chgData name="Montse Nofre" userId="61e2eb15-c1a3-490f-a40e-1971e9a98387" providerId="ADAL" clId="{6142F9B2-8857-4F5D-890A-42D61376EAEF}" dt="2023-03-31T17:02:57.844" v="658" actId="26606"/>
          <ac:spMkLst>
            <pc:docMk/>
            <pc:sldMk cId="2184549128" sldId="280"/>
            <ac:spMk id="14" creationId="{375E0459-6403-40CD-989D-56A4407CA12E}"/>
          </ac:spMkLst>
        </pc:spChg>
        <pc:spChg chg="add del">
          <ac:chgData name="Montse Nofre" userId="61e2eb15-c1a3-490f-a40e-1971e9a98387" providerId="ADAL" clId="{6142F9B2-8857-4F5D-890A-42D61376EAEF}" dt="2023-03-31T17:02:57.844" v="658" actId="26606"/>
          <ac:spMkLst>
            <pc:docMk/>
            <pc:sldMk cId="2184549128" sldId="280"/>
            <ac:spMk id="16" creationId="{53E5B1A8-3AC9-4BD1-9BBC-78CA94F2D1BA}"/>
          </ac:spMkLst>
        </pc:spChg>
      </pc:sldChg>
      <pc:sldChg chg="modSp add mod">
        <pc:chgData name="Montse Nofre" userId="61e2eb15-c1a3-490f-a40e-1971e9a98387" providerId="ADAL" clId="{6142F9B2-8857-4F5D-890A-42D61376EAEF}" dt="2023-04-14T07:47:11.554" v="6041" actId="27636"/>
        <pc:sldMkLst>
          <pc:docMk/>
          <pc:sldMk cId="2764838947" sldId="281"/>
        </pc:sldMkLst>
        <pc:spChg chg="mod">
          <ac:chgData name="Montse Nofre" userId="61e2eb15-c1a3-490f-a40e-1971e9a98387" providerId="ADAL" clId="{6142F9B2-8857-4F5D-890A-42D61376EAEF}" dt="2023-04-14T07:47:11.554" v="6041" actId="27636"/>
          <ac:spMkLst>
            <pc:docMk/>
            <pc:sldMk cId="2764838947" sldId="281"/>
            <ac:spMk id="3" creationId="{36E5BDD1-CF2C-032C-9773-69FF71C176A0}"/>
          </ac:spMkLst>
        </pc:spChg>
      </pc:sldChg>
      <pc:sldChg chg="add del">
        <pc:chgData name="Montse Nofre" userId="61e2eb15-c1a3-490f-a40e-1971e9a98387" providerId="ADAL" clId="{6142F9B2-8857-4F5D-890A-42D61376EAEF}" dt="2023-04-14T07:47:29.559" v="6042" actId="2696"/>
        <pc:sldMkLst>
          <pc:docMk/>
          <pc:sldMk cId="2617964630" sldId="282"/>
        </pc:sldMkLst>
      </pc:sldChg>
      <pc:sldChg chg="modSp add mod">
        <pc:chgData name="Montse Nofre" userId="61e2eb15-c1a3-490f-a40e-1971e9a98387" providerId="ADAL" clId="{6142F9B2-8857-4F5D-890A-42D61376EAEF}" dt="2023-03-31T17:30:03.244" v="1713" actId="20577"/>
        <pc:sldMkLst>
          <pc:docMk/>
          <pc:sldMk cId="3393835164" sldId="283"/>
        </pc:sldMkLst>
        <pc:spChg chg="mod">
          <ac:chgData name="Montse Nofre" userId="61e2eb15-c1a3-490f-a40e-1971e9a98387" providerId="ADAL" clId="{6142F9B2-8857-4F5D-890A-42D61376EAEF}" dt="2023-03-31T17:30:03.244" v="1713" actId="20577"/>
          <ac:spMkLst>
            <pc:docMk/>
            <pc:sldMk cId="3393835164" sldId="283"/>
            <ac:spMk id="3" creationId="{36E5BDD1-CF2C-032C-9773-69FF71C176A0}"/>
          </ac:spMkLst>
        </pc:spChg>
      </pc:sldChg>
      <pc:sldChg chg="addSp delSp modSp add mod">
        <pc:chgData name="Montse Nofre" userId="61e2eb15-c1a3-490f-a40e-1971e9a98387" providerId="ADAL" clId="{6142F9B2-8857-4F5D-890A-42D61376EAEF}" dt="2023-04-14T07:48:46.355" v="6047" actId="20577"/>
        <pc:sldMkLst>
          <pc:docMk/>
          <pc:sldMk cId="753560167" sldId="284"/>
        </pc:sldMkLst>
        <pc:spChg chg="mod">
          <ac:chgData name="Montse Nofre" userId="61e2eb15-c1a3-490f-a40e-1971e9a98387" providerId="ADAL" clId="{6142F9B2-8857-4F5D-890A-42D61376EAEF}" dt="2023-03-31T17:31:00.093" v="1745" actId="20577"/>
          <ac:spMkLst>
            <pc:docMk/>
            <pc:sldMk cId="753560167" sldId="284"/>
            <ac:spMk id="2" creationId="{021DD854-3A00-78EF-59F4-C386CA300A0E}"/>
          </ac:spMkLst>
        </pc:spChg>
        <pc:spChg chg="add del mod">
          <ac:chgData name="Montse Nofre" userId="61e2eb15-c1a3-490f-a40e-1971e9a98387" providerId="ADAL" clId="{6142F9B2-8857-4F5D-890A-42D61376EAEF}" dt="2023-04-14T07:48:46.355" v="6047" actId="20577"/>
          <ac:spMkLst>
            <pc:docMk/>
            <pc:sldMk cId="753560167" sldId="284"/>
            <ac:spMk id="3" creationId="{36E5BDD1-CF2C-032C-9773-69FF71C176A0}"/>
          </ac:spMkLst>
        </pc:spChg>
        <pc:spChg chg="add del mod">
          <ac:chgData name="Montse Nofre" userId="61e2eb15-c1a3-490f-a40e-1971e9a98387" providerId="ADAL" clId="{6142F9B2-8857-4F5D-890A-42D61376EAEF}" dt="2023-03-31T17:31:12.186" v="1747" actId="478"/>
          <ac:spMkLst>
            <pc:docMk/>
            <pc:sldMk cId="753560167" sldId="284"/>
            <ac:spMk id="6" creationId="{D02A6CBB-EF25-5A07-1DC9-46C3FFFB6FBA}"/>
          </ac:spMkLst>
        </pc:spChg>
        <pc:picChg chg="add mod">
          <ac:chgData name="Montse Nofre" userId="61e2eb15-c1a3-490f-a40e-1971e9a98387" providerId="ADAL" clId="{6142F9B2-8857-4F5D-890A-42D61376EAEF}" dt="2023-04-01T15:52:07.824" v="2083" actId="1076"/>
          <ac:picMkLst>
            <pc:docMk/>
            <pc:sldMk cId="753560167" sldId="284"/>
            <ac:picMk id="1026" creationId="{2A203819-D73C-EC53-2274-84D654DF160A}"/>
          </ac:picMkLst>
        </pc:picChg>
      </pc:sldChg>
      <pc:sldChg chg="addSp delSp modSp add mod">
        <pc:chgData name="Montse Nofre" userId="61e2eb15-c1a3-490f-a40e-1971e9a98387" providerId="ADAL" clId="{6142F9B2-8857-4F5D-890A-42D61376EAEF}" dt="2023-03-31T17:34:10.128" v="1882" actId="6549"/>
        <pc:sldMkLst>
          <pc:docMk/>
          <pc:sldMk cId="594714142" sldId="285"/>
        </pc:sldMkLst>
        <pc:spChg chg="mod">
          <ac:chgData name="Montse Nofre" userId="61e2eb15-c1a3-490f-a40e-1971e9a98387" providerId="ADAL" clId="{6142F9B2-8857-4F5D-890A-42D61376EAEF}" dt="2023-03-31T17:33:53.577" v="1878" actId="20577"/>
          <ac:spMkLst>
            <pc:docMk/>
            <pc:sldMk cId="594714142" sldId="285"/>
            <ac:spMk id="2" creationId="{021DD854-3A00-78EF-59F4-C386CA300A0E}"/>
          </ac:spMkLst>
        </pc:spChg>
        <pc:spChg chg="mod">
          <ac:chgData name="Montse Nofre" userId="61e2eb15-c1a3-490f-a40e-1971e9a98387" providerId="ADAL" clId="{6142F9B2-8857-4F5D-890A-42D61376EAEF}" dt="2023-03-31T17:34:10.128" v="1882" actId="6549"/>
          <ac:spMkLst>
            <pc:docMk/>
            <pc:sldMk cId="594714142" sldId="285"/>
            <ac:spMk id="3" creationId="{36E5BDD1-CF2C-032C-9773-69FF71C176A0}"/>
          </ac:spMkLst>
        </pc:spChg>
        <pc:spChg chg="mod ord">
          <ac:chgData name="Montse Nofre" userId="61e2eb15-c1a3-490f-a40e-1971e9a98387" providerId="ADAL" clId="{6142F9B2-8857-4F5D-890A-42D61376EAEF}" dt="2023-03-31T17:33:02.235" v="1838" actId="26606"/>
          <ac:spMkLst>
            <pc:docMk/>
            <pc:sldMk cId="594714142" sldId="285"/>
            <ac:spMk id="4" creationId="{FE1233D3-1236-37E3-BA78-A108C3F68C15}"/>
          </ac:spMkLst>
        </pc:spChg>
        <pc:spChg chg="add mod">
          <ac:chgData name="Montse Nofre" userId="61e2eb15-c1a3-490f-a40e-1971e9a98387" providerId="ADAL" clId="{6142F9B2-8857-4F5D-890A-42D61376EAEF}" dt="2023-03-31T17:34:05.095" v="1881" actId="1076"/>
          <ac:spMkLst>
            <pc:docMk/>
            <pc:sldMk cId="594714142" sldId="285"/>
            <ac:spMk id="6" creationId="{7CC066CF-10D0-6BC1-C700-ACEC77867DA1}"/>
          </ac:spMkLst>
        </pc:spChg>
        <pc:spChg chg="add del">
          <ac:chgData name="Montse Nofre" userId="61e2eb15-c1a3-490f-a40e-1971e9a98387" providerId="ADAL" clId="{6142F9B2-8857-4F5D-890A-42D61376EAEF}" dt="2023-03-31T17:33:02.235" v="1838" actId="26606"/>
          <ac:spMkLst>
            <pc:docMk/>
            <pc:sldMk cId="594714142" sldId="285"/>
            <ac:spMk id="10" creationId="{2B97F24A-32CE-4C1C-A50D-3016B394DCFB}"/>
          </ac:spMkLst>
        </pc:spChg>
        <pc:spChg chg="add del">
          <ac:chgData name="Montse Nofre" userId="61e2eb15-c1a3-490f-a40e-1971e9a98387" providerId="ADAL" clId="{6142F9B2-8857-4F5D-890A-42D61376EAEF}" dt="2023-03-31T17:33:02.235" v="1838" actId="26606"/>
          <ac:spMkLst>
            <pc:docMk/>
            <pc:sldMk cId="594714142" sldId="285"/>
            <ac:spMk id="12" creationId="{6357EC4F-235E-4222-A36F-C7878ACE37F2}"/>
          </ac:spMkLst>
        </pc:spChg>
        <pc:picChg chg="add mod">
          <ac:chgData name="Montse Nofre" userId="61e2eb15-c1a3-490f-a40e-1971e9a98387" providerId="ADAL" clId="{6142F9B2-8857-4F5D-890A-42D61376EAEF}" dt="2023-03-31T17:33:59.440" v="1880" actId="1076"/>
          <ac:picMkLst>
            <pc:docMk/>
            <pc:sldMk cId="594714142" sldId="285"/>
            <ac:picMk id="5" creationId="{DD8D3EF4-621E-2767-9FC8-76EDD39AE5E1}"/>
          </ac:picMkLst>
        </pc:picChg>
      </pc:sldChg>
      <pc:sldChg chg="addSp delSp modSp add mod">
        <pc:chgData name="Montse Nofre" userId="61e2eb15-c1a3-490f-a40e-1971e9a98387" providerId="ADAL" clId="{6142F9B2-8857-4F5D-890A-42D61376EAEF}" dt="2023-03-31T17:35:56.921" v="1893" actId="14100"/>
        <pc:sldMkLst>
          <pc:docMk/>
          <pc:sldMk cId="1704911235" sldId="286"/>
        </pc:sldMkLst>
        <pc:spChg chg="del">
          <ac:chgData name="Montse Nofre" userId="61e2eb15-c1a3-490f-a40e-1971e9a98387" providerId="ADAL" clId="{6142F9B2-8857-4F5D-890A-42D61376EAEF}" dt="2023-03-31T17:35:08.187" v="1884" actId="478"/>
          <ac:spMkLst>
            <pc:docMk/>
            <pc:sldMk cId="1704911235" sldId="286"/>
            <ac:spMk id="6" creationId="{7CC066CF-10D0-6BC1-C700-ACEC77867DA1}"/>
          </ac:spMkLst>
        </pc:spChg>
        <pc:spChg chg="add mod">
          <ac:chgData name="Montse Nofre" userId="61e2eb15-c1a3-490f-a40e-1971e9a98387" providerId="ADAL" clId="{6142F9B2-8857-4F5D-890A-42D61376EAEF}" dt="2023-03-31T17:35:56.921" v="1893" actId="14100"/>
          <ac:spMkLst>
            <pc:docMk/>
            <pc:sldMk cId="1704911235" sldId="286"/>
            <ac:spMk id="7" creationId="{52830FA4-3BBC-5D2D-BCCE-73EA899E0A9C}"/>
          </ac:spMkLst>
        </pc:spChg>
        <pc:spChg chg="add mod">
          <ac:chgData name="Montse Nofre" userId="61e2eb15-c1a3-490f-a40e-1971e9a98387" providerId="ADAL" clId="{6142F9B2-8857-4F5D-890A-42D61376EAEF}" dt="2023-03-31T17:35:50.160" v="1891" actId="1076"/>
          <ac:spMkLst>
            <pc:docMk/>
            <pc:sldMk cId="1704911235" sldId="286"/>
            <ac:spMk id="8" creationId="{A05A0E77-4C2F-C9C8-3CB1-C3B40D1E7C2F}"/>
          </ac:spMkLst>
        </pc:spChg>
        <pc:spChg chg="add del mod">
          <ac:chgData name="Montse Nofre" userId="61e2eb15-c1a3-490f-a40e-1971e9a98387" providerId="ADAL" clId="{6142F9B2-8857-4F5D-890A-42D61376EAEF}" dt="2023-03-31T17:35:35.969" v="1887" actId="478"/>
          <ac:spMkLst>
            <pc:docMk/>
            <pc:sldMk cId="1704911235" sldId="286"/>
            <ac:spMk id="9" creationId="{29712457-C3B3-AF44-947E-3F446CBB1979}"/>
          </ac:spMkLst>
        </pc:spChg>
        <pc:picChg chg="del">
          <ac:chgData name="Montse Nofre" userId="61e2eb15-c1a3-490f-a40e-1971e9a98387" providerId="ADAL" clId="{6142F9B2-8857-4F5D-890A-42D61376EAEF}" dt="2023-03-31T17:35:08.187" v="1884" actId="478"/>
          <ac:picMkLst>
            <pc:docMk/>
            <pc:sldMk cId="1704911235" sldId="286"/>
            <ac:picMk id="5" creationId="{DD8D3EF4-621E-2767-9FC8-76EDD39AE5E1}"/>
          </ac:picMkLst>
        </pc:picChg>
      </pc:sldChg>
      <pc:sldChg chg="addSp delSp modSp add mod">
        <pc:chgData name="Montse Nofre" userId="61e2eb15-c1a3-490f-a40e-1971e9a98387" providerId="ADAL" clId="{6142F9B2-8857-4F5D-890A-42D61376EAEF}" dt="2023-04-01T16:00:22.009" v="2112" actId="1076"/>
        <pc:sldMkLst>
          <pc:docMk/>
          <pc:sldMk cId="2350197335" sldId="287"/>
        </pc:sldMkLst>
        <pc:spChg chg="del mod">
          <ac:chgData name="Montse Nofre" userId="61e2eb15-c1a3-490f-a40e-1971e9a98387" providerId="ADAL" clId="{6142F9B2-8857-4F5D-890A-42D61376EAEF}" dt="2023-04-01T15:58:02.239" v="2091" actId="478"/>
          <ac:spMkLst>
            <pc:docMk/>
            <pc:sldMk cId="2350197335" sldId="287"/>
            <ac:spMk id="3" creationId="{36E5BDD1-CF2C-032C-9773-69FF71C176A0}"/>
          </ac:spMkLst>
        </pc:spChg>
        <pc:spChg chg="add del mod">
          <ac:chgData name="Montse Nofre" userId="61e2eb15-c1a3-490f-a40e-1971e9a98387" providerId="ADAL" clId="{6142F9B2-8857-4F5D-890A-42D61376EAEF}" dt="2023-04-01T15:58:13.607" v="2095" actId="478"/>
          <ac:spMkLst>
            <pc:docMk/>
            <pc:sldMk cId="2350197335" sldId="287"/>
            <ac:spMk id="6" creationId="{C37981B1-700A-6824-DCF4-A48D126B5B64}"/>
          </ac:spMkLst>
        </pc:spChg>
        <pc:picChg chg="add mod">
          <ac:chgData name="Montse Nofre" userId="61e2eb15-c1a3-490f-a40e-1971e9a98387" providerId="ADAL" clId="{6142F9B2-8857-4F5D-890A-42D61376EAEF}" dt="2023-04-01T16:00:20.090" v="2111" actId="1076"/>
          <ac:picMkLst>
            <pc:docMk/>
            <pc:sldMk cId="2350197335" sldId="287"/>
            <ac:picMk id="8" creationId="{30F692D0-A3DB-14A2-49CD-A4A57255FBE4}"/>
          </ac:picMkLst>
        </pc:picChg>
        <pc:picChg chg="add mod">
          <ac:chgData name="Montse Nofre" userId="61e2eb15-c1a3-490f-a40e-1971e9a98387" providerId="ADAL" clId="{6142F9B2-8857-4F5D-890A-42D61376EAEF}" dt="2023-04-01T15:59:40.761" v="2106" actId="1076"/>
          <ac:picMkLst>
            <pc:docMk/>
            <pc:sldMk cId="2350197335" sldId="287"/>
            <ac:picMk id="10" creationId="{A3288750-AE6C-A248-D4BC-4AA0B240DB43}"/>
          </ac:picMkLst>
        </pc:picChg>
        <pc:picChg chg="add mod">
          <ac:chgData name="Montse Nofre" userId="61e2eb15-c1a3-490f-a40e-1971e9a98387" providerId="ADAL" clId="{6142F9B2-8857-4F5D-890A-42D61376EAEF}" dt="2023-04-01T16:00:22.009" v="2112" actId="1076"/>
          <ac:picMkLst>
            <pc:docMk/>
            <pc:sldMk cId="2350197335" sldId="287"/>
            <ac:picMk id="12" creationId="{40BEB999-4968-9047-0C7A-C96DCF2CD79D}"/>
          </ac:picMkLst>
        </pc:picChg>
        <pc:picChg chg="del">
          <ac:chgData name="Montse Nofre" userId="61e2eb15-c1a3-490f-a40e-1971e9a98387" providerId="ADAL" clId="{6142F9B2-8857-4F5D-890A-42D61376EAEF}" dt="2023-04-01T15:53:50.028" v="2087" actId="478"/>
          <ac:picMkLst>
            <pc:docMk/>
            <pc:sldMk cId="2350197335" sldId="287"/>
            <ac:picMk id="1026" creationId="{2A203819-D73C-EC53-2274-84D654DF160A}"/>
          </ac:picMkLst>
        </pc:picChg>
      </pc:sldChg>
      <pc:sldChg chg="add del">
        <pc:chgData name="Montse Nofre" userId="61e2eb15-c1a3-490f-a40e-1971e9a98387" providerId="ADAL" clId="{6142F9B2-8857-4F5D-890A-42D61376EAEF}" dt="2023-04-01T16:17:23.117" v="2301" actId="47"/>
        <pc:sldMkLst>
          <pc:docMk/>
          <pc:sldMk cId="4162556402" sldId="288"/>
        </pc:sldMkLst>
      </pc:sldChg>
      <pc:sldChg chg="addSp delSp modSp add mod">
        <pc:chgData name="Montse Nofre" userId="61e2eb15-c1a3-490f-a40e-1971e9a98387" providerId="ADAL" clId="{6142F9B2-8857-4F5D-890A-42D61376EAEF}" dt="2023-04-01T16:09:18.084" v="2275" actId="207"/>
        <pc:sldMkLst>
          <pc:docMk/>
          <pc:sldMk cId="2329145526" sldId="289"/>
        </pc:sldMkLst>
        <pc:graphicFrameChg chg="add mod modGraphic">
          <ac:chgData name="Montse Nofre" userId="61e2eb15-c1a3-490f-a40e-1971e9a98387" providerId="ADAL" clId="{6142F9B2-8857-4F5D-890A-42D61376EAEF}" dt="2023-04-01T16:09:18.084" v="2275" actId="207"/>
          <ac:graphicFrameMkLst>
            <pc:docMk/>
            <pc:sldMk cId="2329145526" sldId="289"/>
            <ac:graphicFrameMk id="3" creationId="{481673B9-0A62-AC23-EF38-006A07351EB4}"/>
          </ac:graphicFrameMkLst>
        </pc:graphicFrameChg>
        <pc:graphicFrameChg chg="add del mod">
          <ac:chgData name="Montse Nofre" userId="61e2eb15-c1a3-490f-a40e-1971e9a98387" providerId="ADAL" clId="{6142F9B2-8857-4F5D-890A-42D61376EAEF}" dt="2023-04-01T16:05:19.071" v="2125" actId="478"/>
          <ac:graphicFrameMkLst>
            <pc:docMk/>
            <pc:sldMk cId="2329145526" sldId="289"/>
            <ac:graphicFrameMk id="5" creationId="{4E6BFE99-A169-A648-286F-B2EC7E3129E6}"/>
          </ac:graphicFrameMkLst>
        </pc:graphicFrameChg>
        <pc:picChg chg="del">
          <ac:chgData name="Montse Nofre" userId="61e2eb15-c1a3-490f-a40e-1971e9a98387" providerId="ADAL" clId="{6142F9B2-8857-4F5D-890A-42D61376EAEF}" dt="2023-04-01T16:04:11.741" v="2114" actId="478"/>
          <ac:picMkLst>
            <pc:docMk/>
            <pc:sldMk cId="2329145526" sldId="289"/>
            <ac:picMk id="8" creationId="{30F692D0-A3DB-14A2-49CD-A4A57255FBE4}"/>
          </ac:picMkLst>
        </pc:picChg>
        <pc:picChg chg="del">
          <ac:chgData name="Montse Nofre" userId="61e2eb15-c1a3-490f-a40e-1971e9a98387" providerId="ADAL" clId="{6142F9B2-8857-4F5D-890A-42D61376EAEF}" dt="2023-04-01T16:04:12.510" v="2115" actId="478"/>
          <ac:picMkLst>
            <pc:docMk/>
            <pc:sldMk cId="2329145526" sldId="289"/>
            <ac:picMk id="10" creationId="{A3288750-AE6C-A248-D4BC-4AA0B240DB43}"/>
          </ac:picMkLst>
        </pc:picChg>
        <pc:picChg chg="del">
          <ac:chgData name="Montse Nofre" userId="61e2eb15-c1a3-490f-a40e-1971e9a98387" providerId="ADAL" clId="{6142F9B2-8857-4F5D-890A-42D61376EAEF}" dt="2023-04-01T16:04:13.261" v="2116" actId="478"/>
          <ac:picMkLst>
            <pc:docMk/>
            <pc:sldMk cId="2329145526" sldId="289"/>
            <ac:picMk id="12" creationId="{40BEB999-4968-9047-0C7A-C96DCF2CD79D}"/>
          </ac:picMkLst>
        </pc:picChg>
      </pc:sldChg>
      <pc:sldChg chg="addSp delSp modSp add mod">
        <pc:chgData name="Montse Nofre" userId="61e2eb15-c1a3-490f-a40e-1971e9a98387" providerId="ADAL" clId="{6142F9B2-8857-4F5D-890A-42D61376EAEF}" dt="2023-04-01T16:10:55.124" v="2289" actId="2711"/>
        <pc:sldMkLst>
          <pc:docMk/>
          <pc:sldMk cId="2432901313" sldId="290"/>
        </pc:sldMkLst>
        <pc:spChg chg="add mod">
          <ac:chgData name="Montse Nofre" userId="61e2eb15-c1a3-490f-a40e-1971e9a98387" providerId="ADAL" clId="{6142F9B2-8857-4F5D-890A-42D61376EAEF}" dt="2023-04-01T16:10:55.124" v="2289" actId="2711"/>
          <ac:spMkLst>
            <pc:docMk/>
            <pc:sldMk cId="2432901313" sldId="290"/>
            <ac:spMk id="6" creationId="{293B308C-C478-89A7-9870-01A9CBA31960}"/>
          </ac:spMkLst>
        </pc:spChg>
        <pc:graphicFrameChg chg="del mod">
          <ac:chgData name="Montse Nofre" userId="61e2eb15-c1a3-490f-a40e-1971e9a98387" providerId="ADAL" clId="{6142F9B2-8857-4F5D-890A-42D61376EAEF}" dt="2023-04-01T16:10:05.571" v="2278" actId="478"/>
          <ac:graphicFrameMkLst>
            <pc:docMk/>
            <pc:sldMk cId="2432901313" sldId="290"/>
            <ac:graphicFrameMk id="3" creationId="{481673B9-0A62-AC23-EF38-006A07351EB4}"/>
          </ac:graphicFrameMkLst>
        </pc:graphicFrameChg>
        <pc:picChg chg="add mod">
          <ac:chgData name="Montse Nofre" userId="61e2eb15-c1a3-490f-a40e-1971e9a98387" providerId="ADAL" clId="{6142F9B2-8857-4F5D-890A-42D61376EAEF}" dt="2023-04-01T16:10:26.257" v="2285" actId="1076"/>
          <ac:picMkLst>
            <pc:docMk/>
            <pc:sldMk cId="2432901313" sldId="290"/>
            <ac:picMk id="5" creationId="{979A4DAE-9682-72F2-A2A1-EF4DE31A3C67}"/>
          </ac:picMkLst>
        </pc:picChg>
      </pc:sldChg>
      <pc:sldChg chg="addSp delSp modSp add mod">
        <pc:chgData name="Montse Nofre" userId="61e2eb15-c1a3-490f-a40e-1971e9a98387" providerId="ADAL" clId="{6142F9B2-8857-4F5D-890A-42D61376EAEF}" dt="2023-04-01T16:17:09.366" v="2299" actId="14100"/>
        <pc:sldMkLst>
          <pc:docMk/>
          <pc:sldMk cId="1223202616" sldId="291"/>
        </pc:sldMkLst>
        <pc:spChg chg="add mod">
          <ac:chgData name="Montse Nofre" userId="61e2eb15-c1a3-490f-a40e-1971e9a98387" providerId="ADAL" clId="{6142F9B2-8857-4F5D-890A-42D61376EAEF}" dt="2023-04-01T16:17:09.366" v="2299" actId="14100"/>
          <ac:spMkLst>
            <pc:docMk/>
            <pc:sldMk cId="1223202616" sldId="291"/>
            <ac:spMk id="3" creationId="{7C520C92-EB90-1180-BDE5-08D0BFE24CA5}"/>
          </ac:spMkLst>
        </pc:spChg>
        <pc:spChg chg="del mod">
          <ac:chgData name="Montse Nofre" userId="61e2eb15-c1a3-490f-a40e-1971e9a98387" providerId="ADAL" clId="{6142F9B2-8857-4F5D-890A-42D61376EAEF}" dt="2023-04-01T16:16:49.934" v="2293" actId="478"/>
          <ac:spMkLst>
            <pc:docMk/>
            <pc:sldMk cId="1223202616" sldId="291"/>
            <ac:spMk id="6" creationId="{293B308C-C478-89A7-9870-01A9CBA31960}"/>
          </ac:spMkLst>
        </pc:spChg>
        <pc:picChg chg="del">
          <ac:chgData name="Montse Nofre" userId="61e2eb15-c1a3-490f-a40e-1971e9a98387" providerId="ADAL" clId="{6142F9B2-8857-4F5D-890A-42D61376EAEF}" dt="2023-04-01T16:16:45.730" v="2291" actId="478"/>
          <ac:picMkLst>
            <pc:docMk/>
            <pc:sldMk cId="1223202616" sldId="291"/>
            <ac:picMk id="5" creationId="{979A4DAE-9682-72F2-A2A1-EF4DE31A3C67}"/>
          </ac:picMkLst>
        </pc:picChg>
      </pc:sldChg>
      <pc:sldChg chg="addSp delSp modSp add mod">
        <pc:chgData name="Montse Nofre" userId="61e2eb15-c1a3-490f-a40e-1971e9a98387" providerId="ADAL" clId="{6142F9B2-8857-4F5D-890A-42D61376EAEF}" dt="2023-04-02T10:56:22.625" v="3148" actId="1076"/>
        <pc:sldMkLst>
          <pc:docMk/>
          <pc:sldMk cId="3520861543" sldId="292"/>
        </pc:sldMkLst>
        <pc:spChg chg="del">
          <ac:chgData name="Montse Nofre" userId="61e2eb15-c1a3-490f-a40e-1971e9a98387" providerId="ADAL" clId="{6142F9B2-8857-4F5D-890A-42D61376EAEF}" dt="2023-04-01T16:17:37.192" v="2302" actId="478"/>
          <ac:spMkLst>
            <pc:docMk/>
            <pc:sldMk cId="3520861543" sldId="292"/>
            <ac:spMk id="3" creationId="{7C520C92-EB90-1180-BDE5-08D0BFE24CA5}"/>
          </ac:spMkLst>
        </pc:spChg>
        <pc:spChg chg="add del mod">
          <ac:chgData name="Montse Nofre" userId="61e2eb15-c1a3-490f-a40e-1971e9a98387" providerId="ADAL" clId="{6142F9B2-8857-4F5D-890A-42D61376EAEF}" dt="2023-04-02T10:56:14.899" v="3145" actId="478"/>
          <ac:spMkLst>
            <pc:docMk/>
            <pc:sldMk cId="3520861543" sldId="292"/>
            <ac:spMk id="7" creationId="{3CC7BB4D-3D2A-B6BA-AC29-2024FFC6AADB}"/>
          </ac:spMkLst>
        </pc:spChg>
        <pc:picChg chg="add mod ord">
          <ac:chgData name="Montse Nofre" userId="61e2eb15-c1a3-490f-a40e-1971e9a98387" providerId="ADAL" clId="{6142F9B2-8857-4F5D-890A-42D61376EAEF}" dt="2023-04-02T10:56:22.625" v="3148" actId="1076"/>
          <ac:picMkLst>
            <pc:docMk/>
            <pc:sldMk cId="3520861543" sldId="292"/>
            <ac:picMk id="5" creationId="{51FF2F0D-6C4A-96B6-B88F-D5B6DC57C2D8}"/>
          </ac:picMkLst>
        </pc:picChg>
        <pc:picChg chg="add del mod">
          <ac:chgData name="Montse Nofre" userId="61e2eb15-c1a3-490f-a40e-1971e9a98387" providerId="ADAL" clId="{6142F9B2-8857-4F5D-890A-42D61376EAEF}" dt="2023-04-02T10:56:09.509" v="3144" actId="478"/>
          <ac:picMkLst>
            <pc:docMk/>
            <pc:sldMk cId="3520861543" sldId="292"/>
            <ac:picMk id="6" creationId="{B10F6963-B4EA-43F3-71B6-D5D00055737C}"/>
          </ac:picMkLst>
        </pc:picChg>
      </pc:sldChg>
      <pc:sldChg chg="addSp delSp modSp add mod">
        <pc:chgData name="Montse Nofre" userId="61e2eb15-c1a3-490f-a40e-1971e9a98387" providerId="ADAL" clId="{6142F9B2-8857-4F5D-890A-42D61376EAEF}" dt="2023-04-14T07:50:04.615" v="6049"/>
        <pc:sldMkLst>
          <pc:docMk/>
          <pc:sldMk cId="2826278064" sldId="293"/>
        </pc:sldMkLst>
        <pc:spChg chg="del">
          <ac:chgData name="Montse Nofre" userId="61e2eb15-c1a3-490f-a40e-1971e9a98387" providerId="ADAL" clId="{6142F9B2-8857-4F5D-890A-42D61376EAEF}" dt="2023-04-01T16:42:52.492" v="2374" actId="478"/>
          <ac:spMkLst>
            <pc:docMk/>
            <pc:sldMk cId="2826278064" sldId="293"/>
            <ac:spMk id="7" creationId="{3CC7BB4D-3D2A-B6BA-AC29-2024FFC6AADB}"/>
          </ac:spMkLst>
        </pc:spChg>
        <pc:picChg chg="del">
          <ac:chgData name="Montse Nofre" userId="61e2eb15-c1a3-490f-a40e-1971e9a98387" providerId="ADAL" clId="{6142F9B2-8857-4F5D-890A-42D61376EAEF}" dt="2023-04-01T16:34:28.035" v="2316" actId="478"/>
          <ac:picMkLst>
            <pc:docMk/>
            <pc:sldMk cId="2826278064" sldId="293"/>
            <ac:picMk id="5" creationId="{51FF2F0D-6C4A-96B6-B88F-D5B6DC57C2D8}"/>
          </ac:picMkLst>
        </pc:picChg>
        <pc:picChg chg="del">
          <ac:chgData name="Montse Nofre" userId="61e2eb15-c1a3-490f-a40e-1971e9a98387" providerId="ADAL" clId="{6142F9B2-8857-4F5D-890A-42D61376EAEF}" dt="2023-04-01T16:34:28.035" v="2316" actId="478"/>
          <ac:picMkLst>
            <pc:docMk/>
            <pc:sldMk cId="2826278064" sldId="293"/>
            <ac:picMk id="6" creationId="{B10F6963-B4EA-43F3-71B6-D5D00055737C}"/>
          </ac:picMkLst>
        </pc:picChg>
        <pc:picChg chg="add del mod">
          <ac:chgData name="Montse Nofre" userId="61e2eb15-c1a3-490f-a40e-1971e9a98387" providerId="ADAL" clId="{6142F9B2-8857-4F5D-890A-42D61376EAEF}" dt="2023-04-01T16:35:26.975" v="2320" actId="478"/>
          <ac:picMkLst>
            <pc:docMk/>
            <pc:sldMk cId="2826278064" sldId="293"/>
            <ac:picMk id="8" creationId="{0D2CBE48-53F4-523D-5D1C-B6CA2C24886E}"/>
          </ac:picMkLst>
        </pc:picChg>
        <pc:picChg chg="add mod">
          <ac:chgData name="Montse Nofre" userId="61e2eb15-c1a3-490f-a40e-1971e9a98387" providerId="ADAL" clId="{6142F9B2-8857-4F5D-890A-42D61376EAEF}" dt="2023-04-01T16:42:54.537" v="2375" actId="14100"/>
          <ac:picMkLst>
            <pc:docMk/>
            <pc:sldMk cId="2826278064" sldId="293"/>
            <ac:picMk id="10" creationId="{945EA3B3-E446-06FC-C3D2-57D2F561D752}"/>
          </ac:picMkLst>
        </pc:picChg>
        <pc:picChg chg="add mod">
          <ac:chgData name="Montse Nofre" userId="61e2eb15-c1a3-490f-a40e-1971e9a98387" providerId="ADAL" clId="{6142F9B2-8857-4F5D-890A-42D61376EAEF}" dt="2023-04-14T07:50:04.615" v="6049"/>
          <ac:picMkLst>
            <pc:docMk/>
            <pc:sldMk cId="2826278064" sldId="293"/>
            <ac:picMk id="12" creationId="{4D45F1EB-B730-11E5-F96A-EEDB9F78AB28}"/>
          </ac:picMkLst>
        </pc:picChg>
      </pc:sldChg>
      <pc:sldChg chg="addSp delSp modSp add mod">
        <pc:chgData name="Montse Nofre" userId="61e2eb15-c1a3-490f-a40e-1971e9a98387" providerId="ADAL" clId="{6142F9B2-8857-4F5D-890A-42D61376EAEF}" dt="2023-04-14T07:50:33.161" v="6051"/>
        <pc:sldMkLst>
          <pc:docMk/>
          <pc:sldMk cId="112556638" sldId="294"/>
        </pc:sldMkLst>
        <pc:spChg chg="del mod">
          <ac:chgData name="Montse Nofre" userId="61e2eb15-c1a3-490f-a40e-1971e9a98387" providerId="ADAL" clId="{6142F9B2-8857-4F5D-890A-42D61376EAEF}" dt="2023-04-01T16:42:48.352" v="2373" actId="478"/>
          <ac:spMkLst>
            <pc:docMk/>
            <pc:sldMk cId="112556638" sldId="294"/>
            <ac:spMk id="7" creationId="{3CC7BB4D-3D2A-B6BA-AC29-2024FFC6AADB}"/>
          </ac:spMkLst>
        </pc:spChg>
        <pc:picChg chg="add del mod">
          <ac:chgData name="Montse Nofre" userId="61e2eb15-c1a3-490f-a40e-1971e9a98387" providerId="ADAL" clId="{6142F9B2-8857-4F5D-890A-42D61376EAEF}" dt="2023-04-01T16:37:41.632" v="2336" actId="478"/>
          <ac:picMkLst>
            <pc:docMk/>
            <pc:sldMk cId="112556638" sldId="294"/>
            <ac:picMk id="5" creationId="{95EF5134-84D4-36AA-AC7B-0B8B3F4ECF00}"/>
          </ac:picMkLst>
        </pc:picChg>
        <pc:picChg chg="add del mod">
          <ac:chgData name="Montse Nofre" userId="61e2eb15-c1a3-490f-a40e-1971e9a98387" providerId="ADAL" clId="{6142F9B2-8857-4F5D-890A-42D61376EAEF}" dt="2023-04-01T16:37:58.786" v="2340" actId="478"/>
          <ac:picMkLst>
            <pc:docMk/>
            <pc:sldMk cId="112556638" sldId="294"/>
            <ac:picMk id="8" creationId="{5B3BD3E5-25D5-C03E-F2F5-D7D590DF05C3}"/>
          </ac:picMkLst>
        </pc:picChg>
        <pc:picChg chg="del">
          <ac:chgData name="Montse Nofre" userId="61e2eb15-c1a3-490f-a40e-1971e9a98387" providerId="ADAL" clId="{6142F9B2-8857-4F5D-890A-42D61376EAEF}" dt="2023-04-01T16:37:34.098" v="2333" actId="478"/>
          <ac:picMkLst>
            <pc:docMk/>
            <pc:sldMk cId="112556638" sldId="294"/>
            <ac:picMk id="10" creationId="{945EA3B3-E446-06FC-C3D2-57D2F561D752}"/>
          </ac:picMkLst>
        </pc:picChg>
        <pc:picChg chg="add mod">
          <ac:chgData name="Montse Nofre" userId="61e2eb15-c1a3-490f-a40e-1971e9a98387" providerId="ADAL" clId="{6142F9B2-8857-4F5D-890A-42D61376EAEF}" dt="2023-04-01T16:42:58.857" v="2376" actId="14100"/>
          <ac:picMkLst>
            <pc:docMk/>
            <pc:sldMk cId="112556638" sldId="294"/>
            <ac:picMk id="11" creationId="{7D8C14DD-21FD-0B07-2BE3-4450E414CEC4}"/>
          </ac:picMkLst>
        </pc:picChg>
        <pc:picChg chg="del">
          <ac:chgData name="Montse Nofre" userId="61e2eb15-c1a3-490f-a40e-1971e9a98387" providerId="ADAL" clId="{6142F9B2-8857-4F5D-890A-42D61376EAEF}" dt="2023-04-01T16:37:34.098" v="2333" actId="478"/>
          <ac:picMkLst>
            <pc:docMk/>
            <pc:sldMk cId="112556638" sldId="294"/>
            <ac:picMk id="12" creationId="{4D45F1EB-B730-11E5-F96A-EEDB9F78AB28}"/>
          </ac:picMkLst>
        </pc:picChg>
        <pc:picChg chg="add mod">
          <ac:chgData name="Montse Nofre" userId="61e2eb15-c1a3-490f-a40e-1971e9a98387" providerId="ADAL" clId="{6142F9B2-8857-4F5D-890A-42D61376EAEF}" dt="2023-04-14T07:50:33.161" v="6051"/>
          <ac:picMkLst>
            <pc:docMk/>
            <pc:sldMk cId="112556638" sldId="294"/>
            <ac:picMk id="14" creationId="{64171B5B-1D37-ABA3-A1A3-B6A122A0943B}"/>
          </ac:picMkLst>
        </pc:picChg>
      </pc:sldChg>
      <pc:sldChg chg="addSp delSp modSp add mod">
        <pc:chgData name="Montse Nofre" userId="61e2eb15-c1a3-490f-a40e-1971e9a98387" providerId="ADAL" clId="{6142F9B2-8857-4F5D-890A-42D61376EAEF}" dt="2023-04-14T07:50:44.938" v="6053" actId="1076"/>
        <pc:sldMkLst>
          <pc:docMk/>
          <pc:sldMk cId="62335397" sldId="295"/>
        </pc:sldMkLst>
        <pc:spChg chg="del">
          <ac:chgData name="Montse Nofre" userId="61e2eb15-c1a3-490f-a40e-1971e9a98387" providerId="ADAL" clId="{6142F9B2-8857-4F5D-890A-42D61376EAEF}" dt="2023-04-01T16:42:44.236" v="2371" actId="478"/>
          <ac:spMkLst>
            <pc:docMk/>
            <pc:sldMk cId="62335397" sldId="295"/>
            <ac:spMk id="7" creationId="{3CC7BB4D-3D2A-B6BA-AC29-2024FFC6AADB}"/>
          </ac:spMkLst>
        </pc:spChg>
        <pc:picChg chg="add mod">
          <ac:chgData name="Montse Nofre" userId="61e2eb15-c1a3-490f-a40e-1971e9a98387" providerId="ADAL" clId="{6142F9B2-8857-4F5D-890A-42D61376EAEF}" dt="2023-04-14T07:50:40.410" v="6052" actId="1076"/>
          <ac:picMkLst>
            <pc:docMk/>
            <pc:sldMk cId="62335397" sldId="295"/>
            <ac:picMk id="5" creationId="{01BF25A8-983F-D881-74B4-8E555163FD55}"/>
          </ac:picMkLst>
        </pc:picChg>
        <pc:picChg chg="add mod">
          <ac:chgData name="Montse Nofre" userId="61e2eb15-c1a3-490f-a40e-1971e9a98387" providerId="ADAL" clId="{6142F9B2-8857-4F5D-890A-42D61376EAEF}" dt="2023-04-14T07:50:44.938" v="6053" actId="1076"/>
          <ac:picMkLst>
            <pc:docMk/>
            <pc:sldMk cId="62335397" sldId="295"/>
            <ac:picMk id="8" creationId="{A72EDE3B-7A12-5738-AEB2-D218E3827FB9}"/>
          </ac:picMkLst>
        </pc:picChg>
        <pc:picChg chg="del">
          <ac:chgData name="Montse Nofre" userId="61e2eb15-c1a3-490f-a40e-1971e9a98387" providerId="ADAL" clId="{6142F9B2-8857-4F5D-890A-42D61376EAEF}" dt="2023-04-01T16:41:37.915" v="2354" actId="478"/>
          <ac:picMkLst>
            <pc:docMk/>
            <pc:sldMk cId="62335397" sldId="295"/>
            <ac:picMk id="11" creationId="{7D8C14DD-21FD-0B07-2BE3-4450E414CEC4}"/>
          </ac:picMkLst>
        </pc:picChg>
        <pc:picChg chg="del">
          <ac:chgData name="Montse Nofre" userId="61e2eb15-c1a3-490f-a40e-1971e9a98387" providerId="ADAL" clId="{6142F9B2-8857-4F5D-890A-42D61376EAEF}" dt="2023-04-01T16:42:24.931" v="2362" actId="478"/>
          <ac:picMkLst>
            <pc:docMk/>
            <pc:sldMk cId="62335397" sldId="295"/>
            <ac:picMk id="14" creationId="{64171B5B-1D37-ABA3-A1A3-B6A122A0943B}"/>
          </ac:picMkLst>
        </pc:picChg>
      </pc:sldChg>
      <pc:sldChg chg="modSp mod">
        <pc:chgData name="Montse Nofre" userId="61e2eb15-c1a3-490f-a40e-1971e9a98387" providerId="ADAL" clId="{6142F9B2-8857-4F5D-890A-42D61376EAEF}" dt="2023-04-01T16:49:32.764" v="2627" actId="20577"/>
        <pc:sldMkLst>
          <pc:docMk/>
          <pc:sldMk cId="4042885052" sldId="296"/>
        </pc:sldMkLst>
        <pc:spChg chg="mod">
          <ac:chgData name="Montse Nofre" userId="61e2eb15-c1a3-490f-a40e-1971e9a98387" providerId="ADAL" clId="{6142F9B2-8857-4F5D-890A-42D61376EAEF}" dt="2023-04-01T16:49:32.764" v="2627" actId="20577"/>
          <ac:spMkLst>
            <pc:docMk/>
            <pc:sldMk cId="4042885052" sldId="296"/>
            <ac:spMk id="2" creationId="{021DD854-3A00-78EF-59F4-C386CA300A0E}"/>
          </ac:spMkLst>
        </pc:spChg>
        <pc:graphicFrameChg chg="mod">
          <ac:chgData name="Montse Nofre" userId="61e2eb15-c1a3-490f-a40e-1971e9a98387" providerId="ADAL" clId="{6142F9B2-8857-4F5D-890A-42D61376EAEF}" dt="2023-04-01T16:47:45.678" v="2601" actId="20577"/>
          <ac:graphicFrameMkLst>
            <pc:docMk/>
            <pc:sldMk cId="4042885052" sldId="296"/>
            <ac:graphicFrameMk id="3" creationId="{481673B9-0A62-AC23-EF38-006A07351EB4}"/>
          </ac:graphicFrameMkLst>
        </pc:graphicFrameChg>
      </pc:sldChg>
      <pc:sldChg chg="addSp delSp modSp add mod">
        <pc:chgData name="Montse Nofre" userId="61e2eb15-c1a3-490f-a40e-1971e9a98387" providerId="ADAL" clId="{6142F9B2-8857-4F5D-890A-42D61376EAEF}" dt="2023-04-01T16:51:30.465" v="2648" actId="207"/>
        <pc:sldMkLst>
          <pc:docMk/>
          <pc:sldMk cId="1423937104" sldId="297"/>
        </pc:sldMkLst>
        <pc:spChg chg="add mod">
          <ac:chgData name="Montse Nofre" userId="61e2eb15-c1a3-490f-a40e-1971e9a98387" providerId="ADAL" clId="{6142F9B2-8857-4F5D-890A-42D61376EAEF}" dt="2023-04-01T16:51:30.465" v="2648" actId="207"/>
          <ac:spMkLst>
            <pc:docMk/>
            <pc:sldMk cId="1423937104" sldId="297"/>
            <ac:spMk id="9" creationId="{4CEC127C-0B76-B075-3228-DF8C8EAEEB54}"/>
          </ac:spMkLst>
        </pc:spChg>
        <pc:graphicFrameChg chg="del">
          <ac:chgData name="Montse Nofre" userId="61e2eb15-c1a3-490f-a40e-1971e9a98387" providerId="ADAL" clId="{6142F9B2-8857-4F5D-890A-42D61376EAEF}" dt="2023-04-01T16:49:45.443" v="2630" actId="478"/>
          <ac:graphicFrameMkLst>
            <pc:docMk/>
            <pc:sldMk cId="1423937104" sldId="297"/>
            <ac:graphicFrameMk id="3" creationId="{481673B9-0A62-AC23-EF38-006A07351EB4}"/>
          </ac:graphicFrameMkLst>
        </pc:graphicFrameChg>
        <pc:picChg chg="add mod">
          <ac:chgData name="Montse Nofre" userId="61e2eb15-c1a3-490f-a40e-1971e9a98387" providerId="ADAL" clId="{6142F9B2-8857-4F5D-890A-42D61376EAEF}" dt="2023-04-01T16:51:21.209" v="2647" actId="1076"/>
          <ac:picMkLst>
            <pc:docMk/>
            <pc:sldMk cId="1423937104" sldId="297"/>
            <ac:picMk id="5" creationId="{69F34463-027F-0498-5A1C-BECDB2FF8F62}"/>
          </ac:picMkLst>
        </pc:picChg>
        <pc:picChg chg="add mod">
          <ac:chgData name="Montse Nofre" userId="61e2eb15-c1a3-490f-a40e-1971e9a98387" providerId="ADAL" clId="{6142F9B2-8857-4F5D-890A-42D61376EAEF}" dt="2023-04-01T16:50:23.712" v="2636" actId="1076"/>
          <ac:picMkLst>
            <pc:docMk/>
            <pc:sldMk cId="1423937104" sldId="297"/>
            <ac:picMk id="6" creationId="{C800DA71-A3BF-4C7F-837E-309F61EC5E6F}"/>
          </ac:picMkLst>
        </pc:picChg>
        <pc:picChg chg="add del mod">
          <ac:chgData name="Montse Nofre" userId="61e2eb15-c1a3-490f-a40e-1971e9a98387" providerId="ADAL" clId="{6142F9B2-8857-4F5D-890A-42D61376EAEF}" dt="2023-04-01T16:50:51.617" v="2639"/>
          <ac:picMkLst>
            <pc:docMk/>
            <pc:sldMk cId="1423937104" sldId="297"/>
            <ac:picMk id="7" creationId="{390FF60E-5C69-7EA7-E4D6-099E243B770C}"/>
          </ac:picMkLst>
        </pc:picChg>
        <pc:picChg chg="add del mod">
          <ac:chgData name="Montse Nofre" userId="61e2eb15-c1a3-490f-a40e-1971e9a98387" providerId="ADAL" clId="{6142F9B2-8857-4F5D-890A-42D61376EAEF}" dt="2023-04-01T16:50:51.617" v="2639"/>
          <ac:picMkLst>
            <pc:docMk/>
            <pc:sldMk cId="1423937104" sldId="297"/>
            <ac:picMk id="8" creationId="{61E15481-FED5-2F81-A29E-65712A62BDB1}"/>
          </ac:picMkLst>
        </pc:picChg>
      </pc:sldChg>
      <pc:sldChg chg="delSp modSp add del mod">
        <pc:chgData name="Montse Nofre" userId="61e2eb15-c1a3-490f-a40e-1971e9a98387" providerId="ADAL" clId="{6142F9B2-8857-4F5D-890A-42D61376EAEF}" dt="2023-04-01T16:49:38.078" v="2628" actId="47"/>
        <pc:sldMkLst>
          <pc:docMk/>
          <pc:sldMk cId="3028911003" sldId="297"/>
        </pc:sldMkLst>
        <pc:graphicFrameChg chg="del mod">
          <ac:chgData name="Montse Nofre" userId="61e2eb15-c1a3-490f-a40e-1971e9a98387" providerId="ADAL" clId="{6142F9B2-8857-4F5D-890A-42D61376EAEF}" dt="2023-04-01T16:48:56.104" v="2604" actId="478"/>
          <ac:graphicFrameMkLst>
            <pc:docMk/>
            <pc:sldMk cId="3028911003" sldId="297"/>
            <ac:graphicFrameMk id="3" creationId="{481673B9-0A62-AC23-EF38-006A07351EB4}"/>
          </ac:graphicFrameMkLst>
        </pc:graphicFrameChg>
      </pc:sldChg>
      <pc:sldChg chg="addSp delSp modSp add mod">
        <pc:chgData name="Montse Nofre" userId="61e2eb15-c1a3-490f-a40e-1971e9a98387" providerId="ADAL" clId="{6142F9B2-8857-4F5D-890A-42D61376EAEF}" dt="2023-04-14T07:52:22.254" v="6059" actId="20577"/>
        <pc:sldMkLst>
          <pc:docMk/>
          <pc:sldMk cId="689809690" sldId="298"/>
        </pc:sldMkLst>
        <pc:spChg chg="add del mod">
          <ac:chgData name="Montse Nofre" userId="61e2eb15-c1a3-490f-a40e-1971e9a98387" providerId="ADAL" clId="{6142F9B2-8857-4F5D-890A-42D61376EAEF}" dt="2023-04-01T16:52:29.932" v="2653" actId="478"/>
          <ac:spMkLst>
            <pc:docMk/>
            <pc:sldMk cId="689809690" sldId="298"/>
            <ac:spMk id="7" creationId="{3D9B05C5-1DA2-1DB7-6FFF-949D49CCCB4F}"/>
          </ac:spMkLst>
        </pc:spChg>
        <pc:spChg chg="add mod">
          <ac:chgData name="Montse Nofre" userId="61e2eb15-c1a3-490f-a40e-1971e9a98387" providerId="ADAL" clId="{6142F9B2-8857-4F5D-890A-42D61376EAEF}" dt="2023-04-14T07:52:22.254" v="6059" actId="20577"/>
          <ac:spMkLst>
            <pc:docMk/>
            <pc:sldMk cId="689809690" sldId="298"/>
            <ac:spMk id="8" creationId="{A63CEDA2-C87A-F88D-FD41-A226CC1ABC32}"/>
          </ac:spMkLst>
        </pc:spChg>
        <pc:spChg chg="del">
          <ac:chgData name="Montse Nofre" userId="61e2eb15-c1a3-490f-a40e-1971e9a98387" providerId="ADAL" clId="{6142F9B2-8857-4F5D-890A-42D61376EAEF}" dt="2023-04-01T16:52:26.338" v="2652" actId="478"/>
          <ac:spMkLst>
            <pc:docMk/>
            <pc:sldMk cId="689809690" sldId="298"/>
            <ac:spMk id="9" creationId="{4CEC127C-0B76-B075-3228-DF8C8EAEEB54}"/>
          </ac:spMkLst>
        </pc:spChg>
        <pc:picChg chg="del">
          <ac:chgData name="Montse Nofre" userId="61e2eb15-c1a3-490f-a40e-1971e9a98387" providerId="ADAL" clId="{6142F9B2-8857-4F5D-890A-42D61376EAEF}" dt="2023-04-01T16:52:19.788" v="2651" actId="478"/>
          <ac:picMkLst>
            <pc:docMk/>
            <pc:sldMk cId="689809690" sldId="298"/>
            <ac:picMk id="5" creationId="{69F34463-027F-0498-5A1C-BECDB2FF8F62}"/>
          </ac:picMkLst>
        </pc:picChg>
        <pc:picChg chg="del">
          <ac:chgData name="Montse Nofre" userId="61e2eb15-c1a3-490f-a40e-1971e9a98387" providerId="ADAL" clId="{6142F9B2-8857-4F5D-890A-42D61376EAEF}" dt="2023-04-01T16:52:19.788" v="2651" actId="478"/>
          <ac:picMkLst>
            <pc:docMk/>
            <pc:sldMk cId="689809690" sldId="298"/>
            <ac:picMk id="6" creationId="{C800DA71-A3BF-4C7F-837E-309F61EC5E6F}"/>
          </ac:picMkLst>
        </pc:picChg>
      </pc:sldChg>
      <pc:sldChg chg="addSp delSp modSp add mod ord">
        <pc:chgData name="Montse Nofre" userId="61e2eb15-c1a3-490f-a40e-1971e9a98387" providerId="ADAL" clId="{6142F9B2-8857-4F5D-890A-42D61376EAEF}" dt="2023-04-01T17:19:45.088" v="2953" actId="20577"/>
        <pc:sldMkLst>
          <pc:docMk/>
          <pc:sldMk cId="347836303" sldId="299"/>
        </pc:sldMkLst>
        <pc:spChg chg="mod">
          <ac:chgData name="Montse Nofre" userId="61e2eb15-c1a3-490f-a40e-1971e9a98387" providerId="ADAL" clId="{6142F9B2-8857-4F5D-890A-42D61376EAEF}" dt="2023-04-01T17:19:45.088" v="2953" actId="20577"/>
          <ac:spMkLst>
            <pc:docMk/>
            <pc:sldMk cId="347836303" sldId="299"/>
            <ac:spMk id="2" creationId="{021DD854-3A00-78EF-59F4-C386CA300A0E}"/>
          </ac:spMkLst>
        </pc:spChg>
        <pc:spChg chg="add del mod">
          <ac:chgData name="Montse Nofre" userId="61e2eb15-c1a3-490f-a40e-1971e9a98387" providerId="ADAL" clId="{6142F9B2-8857-4F5D-890A-42D61376EAEF}" dt="2023-04-01T16:58:44.226" v="2691"/>
          <ac:spMkLst>
            <pc:docMk/>
            <pc:sldMk cId="347836303" sldId="299"/>
            <ac:spMk id="3" creationId="{719E8689-DB5B-1113-792E-FA6A5B21DE1D}"/>
          </ac:spMkLst>
        </pc:spChg>
        <pc:spChg chg="add del mod">
          <ac:chgData name="Montse Nofre" userId="61e2eb15-c1a3-490f-a40e-1971e9a98387" providerId="ADAL" clId="{6142F9B2-8857-4F5D-890A-42D61376EAEF}" dt="2023-04-01T17:12:35.543" v="2766" actId="478"/>
          <ac:spMkLst>
            <pc:docMk/>
            <pc:sldMk cId="347836303" sldId="299"/>
            <ac:spMk id="5" creationId="{E81D623D-57C6-5A5C-3B6E-CA98FA4E7417}"/>
          </ac:spMkLst>
        </pc:spChg>
        <pc:spChg chg="add mod">
          <ac:chgData name="Montse Nofre" userId="61e2eb15-c1a3-490f-a40e-1971e9a98387" providerId="ADAL" clId="{6142F9B2-8857-4F5D-890A-42D61376EAEF}" dt="2023-04-01T17:13:29.793" v="2772" actId="108"/>
          <ac:spMkLst>
            <pc:docMk/>
            <pc:sldMk cId="347836303" sldId="299"/>
            <ac:spMk id="6" creationId="{0A7DE10D-0714-A71C-A581-2BC04930F68B}"/>
          </ac:spMkLst>
        </pc:spChg>
        <pc:spChg chg="del">
          <ac:chgData name="Montse Nofre" userId="61e2eb15-c1a3-490f-a40e-1971e9a98387" providerId="ADAL" clId="{6142F9B2-8857-4F5D-890A-42D61376EAEF}" dt="2023-04-01T16:58:37.051" v="2689" actId="478"/>
          <ac:spMkLst>
            <pc:docMk/>
            <pc:sldMk cId="347836303" sldId="299"/>
            <ac:spMk id="8" creationId="{A63CEDA2-C87A-F88D-FD41-A226CC1ABC32}"/>
          </ac:spMkLst>
        </pc:spChg>
        <pc:picChg chg="add mod">
          <ac:chgData name="Montse Nofre" userId="61e2eb15-c1a3-490f-a40e-1971e9a98387" providerId="ADAL" clId="{6142F9B2-8857-4F5D-890A-42D61376EAEF}" dt="2023-04-01T17:13:51.144" v="2775" actId="14100"/>
          <ac:picMkLst>
            <pc:docMk/>
            <pc:sldMk cId="347836303" sldId="299"/>
            <ac:picMk id="7" creationId="{2F3F3562-3742-E091-7059-FC279B50ACD5}"/>
          </ac:picMkLst>
        </pc:picChg>
        <pc:picChg chg="add mod">
          <ac:chgData name="Montse Nofre" userId="61e2eb15-c1a3-490f-a40e-1971e9a98387" providerId="ADAL" clId="{6142F9B2-8857-4F5D-890A-42D61376EAEF}" dt="2023-04-01T17:12:55.371" v="2768"/>
          <ac:picMkLst>
            <pc:docMk/>
            <pc:sldMk cId="347836303" sldId="299"/>
            <ac:picMk id="9" creationId="{D43AE155-AA3D-8417-13BD-689E328D6385}"/>
          </ac:picMkLst>
        </pc:picChg>
      </pc:sldChg>
      <pc:sldChg chg="addSp delSp modSp add mod">
        <pc:chgData name="Montse Nofre" userId="61e2eb15-c1a3-490f-a40e-1971e9a98387" providerId="ADAL" clId="{6142F9B2-8857-4F5D-890A-42D61376EAEF}" dt="2023-04-01T17:03:45.872" v="2712" actId="1076"/>
        <pc:sldMkLst>
          <pc:docMk/>
          <pc:sldMk cId="2392771997" sldId="300"/>
        </pc:sldMkLst>
        <pc:picChg chg="del">
          <ac:chgData name="Montse Nofre" userId="61e2eb15-c1a3-490f-a40e-1971e9a98387" providerId="ADAL" clId="{6142F9B2-8857-4F5D-890A-42D61376EAEF}" dt="2023-04-01T17:03:00.281" v="2705" actId="478"/>
          <ac:picMkLst>
            <pc:docMk/>
            <pc:sldMk cId="2392771997" sldId="300"/>
            <ac:picMk id="5" creationId="{01BF25A8-983F-D881-74B4-8E555163FD55}"/>
          </ac:picMkLst>
        </pc:picChg>
        <pc:picChg chg="add mod modCrop">
          <ac:chgData name="Montse Nofre" userId="61e2eb15-c1a3-490f-a40e-1971e9a98387" providerId="ADAL" clId="{6142F9B2-8857-4F5D-890A-42D61376EAEF}" dt="2023-04-01T17:03:45.872" v="2712" actId="1076"/>
          <ac:picMkLst>
            <pc:docMk/>
            <pc:sldMk cId="2392771997" sldId="300"/>
            <ac:picMk id="6" creationId="{233E3CF0-79EC-8196-6815-7CE55F2F5B79}"/>
          </ac:picMkLst>
        </pc:picChg>
        <pc:picChg chg="del">
          <ac:chgData name="Montse Nofre" userId="61e2eb15-c1a3-490f-a40e-1971e9a98387" providerId="ADAL" clId="{6142F9B2-8857-4F5D-890A-42D61376EAEF}" dt="2023-04-01T17:03:02.003" v="2706" actId="478"/>
          <ac:picMkLst>
            <pc:docMk/>
            <pc:sldMk cId="2392771997" sldId="300"/>
            <ac:picMk id="8" creationId="{A72EDE3B-7A12-5738-AEB2-D218E3827FB9}"/>
          </ac:picMkLst>
        </pc:picChg>
      </pc:sldChg>
      <pc:sldChg chg="addSp delSp modSp add mod">
        <pc:chgData name="Montse Nofre" userId="61e2eb15-c1a3-490f-a40e-1971e9a98387" providerId="ADAL" clId="{6142F9B2-8857-4F5D-890A-42D61376EAEF}" dt="2023-04-01T17:04:46.345" v="2720" actId="1076"/>
        <pc:sldMkLst>
          <pc:docMk/>
          <pc:sldMk cId="3916309047" sldId="301"/>
        </pc:sldMkLst>
        <pc:picChg chg="add mod modCrop">
          <ac:chgData name="Montse Nofre" userId="61e2eb15-c1a3-490f-a40e-1971e9a98387" providerId="ADAL" clId="{6142F9B2-8857-4F5D-890A-42D61376EAEF}" dt="2023-04-01T17:04:46.345" v="2720" actId="1076"/>
          <ac:picMkLst>
            <pc:docMk/>
            <pc:sldMk cId="3916309047" sldId="301"/>
            <ac:picMk id="5" creationId="{A39C256E-1215-D70F-7380-717783CDF4F4}"/>
          </ac:picMkLst>
        </pc:picChg>
        <pc:picChg chg="del">
          <ac:chgData name="Montse Nofre" userId="61e2eb15-c1a3-490f-a40e-1971e9a98387" providerId="ADAL" clId="{6142F9B2-8857-4F5D-890A-42D61376EAEF}" dt="2023-04-01T17:04:23.771" v="2714" actId="478"/>
          <ac:picMkLst>
            <pc:docMk/>
            <pc:sldMk cId="3916309047" sldId="301"/>
            <ac:picMk id="6" creationId="{233E3CF0-79EC-8196-6815-7CE55F2F5B79}"/>
          </ac:picMkLst>
        </pc:picChg>
      </pc:sldChg>
      <pc:sldChg chg="addSp delSp modSp add mod ord">
        <pc:chgData name="Montse Nofre" userId="61e2eb15-c1a3-490f-a40e-1971e9a98387" providerId="ADAL" clId="{6142F9B2-8857-4F5D-890A-42D61376EAEF}" dt="2023-04-01T17:07:29.424" v="2734" actId="1076"/>
        <pc:sldMkLst>
          <pc:docMk/>
          <pc:sldMk cId="1145507462" sldId="302"/>
        </pc:sldMkLst>
        <pc:spChg chg="mod">
          <ac:chgData name="Montse Nofre" userId="61e2eb15-c1a3-490f-a40e-1971e9a98387" providerId="ADAL" clId="{6142F9B2-8857-4F5D-890A-42D61376EAEF}" dt="2023-04-01T17:07:17.854" v="2731" actId="20577"/>
          <ac:spMkLst>
            <pc:docMk/>
            <pc:sldMk cId="1145507462" sldId="302"/>
            <ac:spMk id="9" creationId="{4CEC127C-0B76-B075-3228-DF8C8EAEEB54}"/>
          </ac:spMkLst>
        </pc:spChg>
        <pc:picChg chg="add mod">
          <ac:chgData name="Montse Nofre" userId="61e2eb15-c1a3-490f-a40e-1971e9a98387" providerId="ADAL" clId="{6142F9B2-8857-4F5D-890A-42D61376EAEF}" dt="2023-04-01T17:07:29.424" v="2734" actId="1076"/>
          <ac:picMkLst>
            <pc:docMk/>
            <pc:sldMk cId="1145507462" sldId="302"/>
            <ac:picMk id="3" creationId="{C9C9C938-E497-6A2C-42B0-CBCABD83FD8C}"/>
          </ac:picMkLst>
        </pc:picChg>
        <pc:picChg chg="del">
          <ac:chgData name="Montse Nofre" userId="61e2eb15-c1a3-490f-a40e-1971e9a98387" providerId="ADAL" clId="{6142F9B2-8857-4F5D-890A-42D61376EAEF}" dt="2023-04-01T17:07:10.707" v="2724" actId="478"/>
          <ac:picMkLst>
            <pc:docMk/>
            <pc:sldMk cId="1145507462" sldId="302"/>
            <ac:picMk id="5" creationId="{69F34463-027F-0498-5A1C-BECDB2FF8F62}"/>
          </ac:picMkLst>
        </pc:picChg>
        <pc:picChg chg="del">
          <ac:chgData name="Montse Nofre" userId="61e2eb15-c1a3-490f-a40e-1971e9a98387" providerId="ADAL" clId="{6142F9B2-8857-4F5D-890A-42D61376EAEF}" dt="2023-04-01T17:07:10.707" v="2724" actId="478"/>
          <ac:picMkLst>
            <pc:docMk/>
            <pc:sldMk cId="1145507462" sldId="302"/>
            <ac:picMk id="6" creationId="{C800DA71-A3BF-4C7F-837E-309F61EC5E6F}"/>
          </ac:picMkLst>
        </pc:picChg>
      </pc:sldChg>
      <pc:sldChg chg="addSp delSp modSp add mod">
        <pc:chgData name="Montse Nofre" userId="61e2eb15-c1a3-490f-a40e-1971e9a98387" providerId="ADAL" clId="{6142F9B2-8857-4F5D-890A-42D61376EAEF}" dt="2023-04-01T17:10:05.153" v="2748" actId="1076"/>
        <pc:sldMkLst>
          <pc:docMk/>
          <pc:sldMk cId="2892147332" sldId="303"/>
        </pc:sldMkLst>
        <pc:spChg chg="add del mod">
          <ac:chgData name="Montse Nofre" userId="61e2eb15-c1a3-490f-a40e-1971e9a98387" providerId="ADAL" clId="{6142F9B2-8857-4F5D-890A-42D61376EAEF}" dt="2023-04-01T17:08:09.491" v="2738" actId="478"/>
          <ac:spMkLst>
            <pc:docMk/>
            <pc:sldMk cId="2892147332" sldId="303"/>
            <ac:spMk id="6" creationId="{1FFB9923-9BA9-52E7-14D2-C08B168B05EA}"/>
          </ac:spMkLst>
        </pc:spChg>
        <pc:spChg chg="del">
          <ac:chgData name="Montse Nofre" userId="61e2eb15-c1a3-490f-a40e-1971e9a98387" providerId="ADAL" clId="{6142F9B2-8857-4F5D-890A-42D61376EAEF}" dt="2023-04-01T17:07:59.308" v="2737" actId="478"/>
          <ac:spMkLst>
            <pc:docMk/>
            <pc:sldMk cId="2892147332" sldId="303"/>
            <ac:spMk id="9" creationId="{4CEC127C-0B76-B075-3228-DF8C8EAEEB54}"/>
          </ac:spMkLst>
        </pc:spChg>
        <pc:picChg chg="del">
          <ac:chgData name="Montse Nofre" userId="61e2eb15-c1a3-490f-a40e-1971e9a98387" providerId="ADAL" clId="{6142F9B2-8857-4F5D-890A-42D61376EAEF}" dt="2023-04-01T17:07:57.209" v="2736" actId="478"/>
          <ac:picMkLst>
            <pc:docMk/>
            <pc:sldMk cId="2892147332" sldId="303"/>
            <ac:picMk id="3" creationId="{C9C9C938-E497-6A2C-42B0-CBCABD83FD8C}"/>
          </ac:picMkLst>
        </pc:picChg>
        <pc:picChg chg="add mod">
          <ac:chgData name="Montse Nofre" userId="61e2eb15-c1a3-490f-a40e-1971e9a98387" providerId="ADAL" clId="{6142F9B2-8857-4F5D-890A-42D61376EAEF}" dt="2023-04-01T17:09:53.952" v="2745" actId="1076"/>
          <ac:picMkLst>
            <pc:docMk/>
            <pc:sldMk cId="2892147332" sldId="303"/>
            <ac:picMk id="7" creationId="{EABFC9BF-59DB-1DB8-21B2-DDAB6C05ACBA}"/>
          </ac:picMkLst>
        </pc:picChg>
        <pc:picChg chg="add mod">
          <ac:chgData name="Montse Nofre" userId="61e2eb15-c1a3-490f-a40e-1971e9a98387" providerId="ADAL" clId="{6142F9B2-8857-4F5D-890A-42D61376EAEF}" dt="2023-04-01T17:10:05.153" v="2748" actId="1076"/>
          <ac:picMkLst>
            <pc:docMk/>
            <pc:sldMk cId="2892147332" sldId="303"/>
            <ac:picMk id="8" creationId="{FAD58F81-435E-1D9F-E1B9-4C6340844FE9}"/>
          </ac:picMkLst>
        </pc:picChg>
      </pc:sldChg>
      <pc:sldChg chg="delSp add del mod">
        <pc:chgData name="Montse Nofre" userId="61e2eb15-c1a3-490f-a40e-1971e9a98387" providerId="ADAL" clId="{6142F9B2-8857-4F5D-890A-42D61376EAEF}" dt="2023-04-01T17:10:09.221" v="2749" actId="47"/>
        <pc:sldMkLst>
          <pc:docMk/>
          <pc:sldMk cId="396153822" sldId="304"/>
        </pc:sldMkLst>
        <pc:picChg chg="del">
          <ac:chgData name="Montse Nofre" userId="61e2eb15-c1a3-490f-a40e-1971e9a98387" providerId="ADAL" clId="{6142F9B2-8857-4F5D-890A-42D61376EAEF}" dt="2023-04-01T17:08:25.250" v="2743" actId="478"/>
          <ac:picMkLst>
            <pc:docMk/>
            <pc:sldMk cId="396153822" sldId="304"/>
            <ac:picMk id="7" creationId="{EABFC9BF-59DB-1DB8-21B2-DDAB6C05ACBA}"/>
          </ac:picMkLst>
        </pc:picChg>
      </pc:sldChg>
      <pc:sldChg chg="addSp delSp modSp add mod ord">
        <pc:chgData name="Montse Nofre" userId="61e2eb15-c1a3-490f-a40e-1971e9a98387" providerId="ADAL" clId="{6142F9B2-8857-4F5D-890A-42D61376EAEF}" dt="2023-04-01T17:12:17.179" v="2765" actId="478"/>
        <pc:sldMkLst>
          <pc:docMk/>
          <pc:sldMk cId="1272729260" sldId="304"/>
        </pc:sldMkLst>
        <pc:spChg chg="del mod">
          <ac:chgData name="Montse Nofre" userId="61e2eb15-c1a3-490f-a40e-1971e9a98387" providerId="ADAL" clId="{6142F9B2-8857-4F5D-890A-42D61376EAEF}" dt="2023-04-01T17:12:17.179" v="2765" actId="478"/>
          <ac:spMkLst>
            <pc:docMk/>
            <pc:sldMk cId="1272729260" sldId="304"/>
            <ac:spMk id="9" creationId="{4CEC127C-0B76-B075-3228-DF8C8EAEEB54}"/>
          </ac:spMkLst>
        </pc:spChg>
        <pc:picChg chg="del">
          <ac:chgData name="Montse Nofre" userId="61e2eb15-c1a3-490f-a40e-1971e9a98387" providerId="ADAL" clId="{6142F9B2-8857-4F5D-890A-42D61376EAEF}" dt="2023-04-01T17:10:48.515" v="2753" actId="478"/>
          <ac:picMkLst>
            <pc:docMk/>
            <pc:sldMk cId="1272729260" sldId="304"/>
            <ac:picMk id="3" creationId="{C9C9C938-E497-6A2C-42B0-CBCABD83FD8C}"/>
          </ac:picMkLst>
        </pc:picChg>
        <pc:picChg chg="add del">
          <ac:chgData name="Montse Nofre" userId="61e2eb15-c1a3-490f-a40e-1971e9a98387" providerId="ADAL" clId="{6142F9B2-8857-4F5D-890A-42D61376EAEF}" dt="2023-04-01T17:10:53.150" v="2755" actId="478"/>
          <ac:picMkLst>
            <pc:docMk/>
            <pc:sldMk cId="1272729260" sldId="304"/>
            <ac:picMk id="6" creationId="{24B14D16-A5A4-7ED9-8625-4E9A942C671D}"/>
          </ac:picMkLst>
        </pc:picChg>
        <pc:picChg chg="add mod">
          <ac:chgData name="Montse Nofre" userId="61e2eb15-c1a3-490f-a40e-1971e9a98387" providerId="ADAL" clId="{6142F9B2-8857-4F5D-890A-42D61376EAEF}" dt="2023-04-01T17:11:01.944" v="2758" actId="1076"/>
          <ac:picMkLst>
            <pc:docMk/>
            <pc:sldMk cId="1272729260" sldId="304"/>
            <ac:picMk id="8" creationId="{B71FCAF1-C277-A7D0-272B-85F7186C718A}"/>
          </ac:picMkLst>
        </pc:picChg>
      </pc:sldChg>
      <pc:sldChg chg="modSp add mod">
        <pc:chgData name="Montse Nofre" userId="61e2eb15-c1a3-490f-a40e-1971e9a98387" providerId="ADAL" clId="{6142F9B2-8857-4F5D-890A-42D61376EAEF}" dt="2023-04-02T10:54:33.906" v="3126" actId="1076"/>
        <pc:sldMkLst>
          <pc:docMk/>
          <pc:sldMk cId="1127851727" sldId="305"/>
        </pc:sldMkLst>
        <pc:spChg chg="mod">
          <ac:chgData name="Montse Nofre" userId="61e2eb15-c1a3-490f-a40e-1971e9a98387" providerId="ADAL" clId="{6142F9B2-8857-4F5D-890A-42D61376EAEF}" dt="2023-04-02T10:54:33.906" v="3126" actId="1076"/>
          <ac:spMkLst>
            <pc:docMk/>
            <pc:sldMk cId="1127851727" sldId="305"/>
            <ac:spMk id="5" creationId="{E81D623D-57C6-5A5C-3B6E-CA98FA4E7417}"/>
          </ac:spMkLst>
        </pc:spChg>
      </pc:sldChg>
      <pc:sldChg chg="addSp delSp modSp add mod">
        <pc:chgData name="Montse Nofre" userId="61e2eb15-c1a3-490f-a40e-1971e9a98387" providerId="ADAL" clId="{6142F9B2-8857-4F5D-890A-42D61376EAEF}" dt="2023-04-14T07:54:57.315" v="6065" actId="20577"/>
        <pc:sldMkLst>
          <pc:docMk/>
          <pc:sldMk cId="3125567985" sldId="306"/>
        </pc:sldMkLst>
        <pc:spChg chg="mod">
          <ac:chgData name="Montse Nofre" userId="61e2eb15-c1a3-490f-a40e-1971e9a98387" providerId="ADAL" clId="{6142F9B2-8857-4F5D-890A-42D61376EAEF}" dt="2023-04-01T17:19:53.903" v="2954"/>
          <ac:spMkLst>
            <pc:docMk/>
            <pc:sldMk cId="3125567985" sldId="306"/>
            <ac:spMk id="2" creationId="{021DD854-3A00-78EF-59F4-C386CA300A0E}"/>
          </ac:spMkLst>
        </pc:spChg>
        <pc:spChg chg="add mod">
          <ac:chgData name="Montse Nofre" userId="61e2eb15-c1a3-490f-a40e-1971e9a98387" providerId="ADAL" clId="{6142F9B2-8857-4F5D-890A-42D61376EAEF}" dt="2023-04-14T07:54:57.315" v="6065" actId="20577"/>
          <ac:spMkLst>
            <pc:docMk/>
            <pc:sldMk cId="3125567985" sldId="306"/>
            <ac:spMk id="3" creationId="{5F8A6E0F-AD01-0D51-6DC9-42A0705A4683}"/>
          </ac:spMkLst>
        </pc:spChg>
        <pc:spChg chg="del">
          <ac:chgData name="Montse Nofre" userId="61e2eb15-c1a3-490f-a40e-1971e9a98387" providerId="ADAL" clId="{6142F9B2-8857-4F5D-890A-42D61376EAEF}" dt="2023-04-01T17:14:12.259" v="2777" actId="478"/>
          <ac:spMkLst>
            <pc:docMk/>
            <pc:sldMk cId="3125567985" sldId="306"/>
            <ac:spMk id="6" creationId="{0A7DE10D-0714-A71C-A581-2BC04930F68B}"/>
          </ac:spMkLst>
        </pc:spChg>
        <pc:picChg chg="del">
          <ac:chgData name="Montse Nofre" userId="61e2eb15-c1a3-490f-a40e-1971e9a98387" providerId="ADAL" clId="{6142F9B2-8857-4F5D-890A-42D61376EAEF}" dt="2023-04-01T17:14:13.760" v="2779" actId="478"/>
          <ac:picMkLst>
            <pc:docMk/>
            <pc:sldMk cId="3125567985" sldId="306"/>
            <ac:picMk id="7" creationId="{2F3F3562-3742-E091-7059-FC279B50ACD5}"/>
          </ac:picMkLst>
        </pc:picChg>
        <pc:picChg chg="del">
          <ac:chgData name="Montse Nofre" userId="61e2eb15-c1a3-490f-a40e-1971e9a98387" providerId="ADAL" clId="{6142F9B2-8857-4F5D-890A-42D61376EAEF}" dt="2023-04-01T17:14:13.098" v="2778" actId="478"/>
          <ac:picMkLst>
            <pc:docMk/>
            <pc:sldMk cId="3125567985" sldId="306"/>
            <ac:picMk id="9" creationId="{D43AE155-AA3D-8417-13BD-689E328D6385}"/>
          </ac:picMkLst>
        </pc:picChg>
      </pc:sldChg>
      <pc:sldChg chg="addSp delSp modSp add mod">
        <pc:chgData name="Montse Nofre" userId="61e2eb15-c1a3-490f-a40e-1971e9a98387" providerId="ADAL" clId="{6142F9B2-8857-4F5D-890A-42D61376EAEF}" dt="2023-04-02T10:55:57.985" v="3143" actId="1076"/>
        <pc:sldMkLst>
          <pc:docMk/>
          <pc:sldMk cId="1590631271" sldId="307"/>
        </pc:sldMkLst>
        <pc:spChg chg="mod">
          <ac:chgData name="Montse Nofre" userId="61e2eb15-c1a3-490f-a40e-1971e9a98387" providerId="ADAL" clId="{6142F9B2-8857-4F5D-890A-42D61376EAEF}" dt="2023-04-01T17:20:35.900" v="2987" actId="20577"/>
          <ac:spMkLst>
            <pc:docMk/>
            <pc:sldMk cId="1590631271" sldId="307"/>
            <ac:spMk id="2" creationId="{021DD854-3A00-78EF-59F4-C386CA300A0E}"/>
          </ac:spMkLst>
        </pc:spChg>
        <pc:picChg chg="add del">
          <ac:chgData name="Montse Nofre" userId="61e2eb15-c1a3-490f-a40e-1971e9a98387" providerId="ADAL" clId="{6142F9B2-8857-4F5D-890A-42D61376EAEF}" dt="2023-04-01T17:32:18.113" v="3112" actId="22"/>
          <ac:picMkLst>
            <pc:docMk/>
            <pc:sldMk cId="1590631271" sldId="307"/>
            <ac:picMk id="5" creationId="{75375DE1-4FCA-24C6-69BE-4E127915CA75}"/>
          </ac:picMkLst>
        </pc:picChg>
        <pc:picChg chg="add mod">
          <ac:chgData name="Montse Nofre" userId="61e2eb15-c1a3-490f-a40e-1971e9a98387" providerId="ADAL" clId="{6142F9B2-8857-4F5D-890A-42D61376EAEF}" dt="2023-04-02T10:55:56.008" v="3142" actId="1076"/>
          <ac:picMkLst>
            <pc:docMk/>
            <pc:sldMk cId="1590631271" sldId="307"/>
            <ac:picMk id="7" creationId="{DC11C522-ECFD-B4FA-188C-B779C9D35460}"/>
          </ac:picMkLst>
        </pc:picChg>
        <pc:picChg chg="del">
          <ac:chgData name="Montse Nofre" userId="61e2eb15-c1a3-490f-a40e-1971e9a98387" providerId="ADAL" clId="{6142F9B2-8857-4F5D-890A-42D61376EAEF}" dt="2023-04-01T17:32:13.058" v="3110" actId="478"/>
          <ac:picMkLst>
            <pc:docMk/>
            <pc:sldMk cId="1590631271" sldId="307"/>
            <ac:picMk id="8" creationId="{B71FCAF1-C277-A7D0-272B-85F7186C718A}"/>
          </ac:picMkLst>
        </pc:picChg>
        <pc:picChg chg="add mod">
          <ac:chgData name="Montse Nofre" userId="61e2eb15-c1a3-490f-a40e-1971e9a98387" providerId="ADAL" clId="{6142F9B2-8857-4F5D-890A-42D61376EAEF}" dt="2023-04-02T10:55:57.985" v="3143" actId="1076"/>
          <ac:picMkLst>
            <pc:docMk/>
            <pc:sldMk cId="1590631271" sldId="307"/>
            <ac:picMk id="10" creationId="{705DEB89-C84F-6AE5-25EB-7697C312B9B2}"/>
          </ac:picMkLst>
        </pc:picChg>
      </pc:sldChg>
      <pc:sldChg chg="addSp delSp modSp add mod">
        <pc:chgData name="Montse Nofre" userId="61e2eb15-c1a3-490f-a40e-1971e9a98387" providerId="ADAL" clId="{6142F9B2-8857-4F5D-890A-42D61376EAEF}" dt="2023-04-02T15:44:14.626" v="4129" actId="20577"/>
        <pc:sldMkLst>
          <pc:docMk/>
          <pc:sldMk cId="2419778341" sldId="308"/>
        </pc:sldMkLst>
        <pc:spChg chg="mod">
          <ac:chgData name="Montse Nofre" userId="61e2eb15-c1a3-490f-a40e-1971e9a98387" providerId="ADAL" clId="{6142F9B2-8857-4F5D-890A-42D61376EAEF}" dt="2023-04-01T17:20:52.506" v="3033" actId="20577"/>
          <ac:spMkLst>
            <pc:docMk/>
            <pc:sldMk cId="2419778341" sldId="308"/>
            <ac:spMk id="2" creationId="{021DD854-3A00-78EF-59F4-C386CA300A0E}"/>
          </ac:spMkLst>
        </pc:spChg>
        <pc:spChg chg="add del mod">
          <ac:chgData name="Montse Nofre" userId="61e2eb15-c1a3-490f-a40e-1971e9a98387" providerId="ADAL" clId="{6142F9B2-8857-4F5D-890A-42D61376EAEF}" dt="2023-04-02T10:58:36.655" v="3159" actId="478"/>
          <ac:spMkLst>
            <pc:docMk/>
            <pc:sldMk cId="2419778341" sldId="308"/>
            <ac:spMk id="3" creationId="{BA6DF046-C628-FD44-617C-6CF43BCD0A8E}"/>
          </ac:spMkLst>
        </pc:spChg>
        <pc:spChg chg="add del mod">
          <ac:chgData name="Montse Nofre" userId="61e2eb15-c1a3-490f-a40e-1971e9a98387" providerId="ADAL" clId="{6142F9B2-8857-4F5D-890A-42D61376EAEF}" dt="2023-04-02T10:58:38.876" v="3160" actId="478"/>
          <ac:spMkLst>
            <pc:docMk/>
            <pc:sldMk cId="2419778341" sldId="308"/>
            <ac:spMk id="5" creationId="{0337F10D-9AC3-D21E-3E37-26970DCC2ADC}"/>
          </ac:spMkLst>
        </pc:spChg>
        <pc:spChg chg="add del mod">
          <ac:chgData name="Montse Nofre" userId="61e2eb15-c1a3-490f-a40e-1971e9a98387" providerId="ADAL" clId="{6142F9B2-8857-4F5D-890A-42D61376EAEF}" dt="2023-04-02T11:00:48.634" v="3243"/>
          <ac:spMkLst>
            <pc:docMk/>
            <pc:sldMk cId="2419778341" sldId="308"/>
            <ac:spMk id="6" creationId="{4B44300D-0346-B2DE-F7A5-46CB7303FF46}"/>
          </ac:spMkLst>
        </pc:spChg>
        <pc:graphicFrameChg chg="add mod modGraphic">
          <ac:chgData name="Montse Nofre" userId="61e2eb15-c1a3-490f-a40e-1971e9a98387" providerId="ADAL" clId="{6142F9B2-8857-4F5D-890A-42D61376EAEF}" dt="2023-04-02T11:03:08.733" v="3254" actId="1076"/>
          <ac:graphicFrameMkLst>
            <pc:docMk/>
            <pc:sldMk cId="2419778341" sldId="308"/>
            <ac:graphicFrameMk id="7" creationId="{39289E70-DBC8-5F4A-5C31-1B8C14B50924}"/>
          </ac:graphicFrameMkLst>
        </pc:graphicFrameChg>
        <pc:graphicFrameChg chg="add mod modGraphic">
          <ac:chgData name="Montse Nofre" userId="61e2eb15-c1a3-490f-a40e-1971e9a98387" providerId="ADAL" clId="{6142F9B2-8857-4F5D-890A-42D61376EAEF}" dt="2023-04-02T15:44:14.626" v="4129" actId="20577"/>
          <ac:graphicFrameMkLst>
            <pc:docMk/>
            <pc:sldMk cId="2419778341" sldId="308"/>
            <ac:graphicFrameMk id="8" creationId="{61B72CA2-E96F-A5B0-F6B7-8C1099276005}"/>
          </ac:graphicFrameMkLst>
        </pc:graphicFrameChg>
        <pc:picChg chg="del">
          <ac:chgData name="Montse Nofre" userId="61e2eb15-c1a3-490f-a40e-1971e9a98387" providerId="ADAL" clId="{6142F9B2-8857-4F5D-890A-42D61376EAEF}" dt="2023-04-01T17:21:02.645" v="3034" actId="478"/>
          <ac:picMkLst>
            <pc:docMk/>
            <pc:sldMk cId="2419778341" sldId="308"/>
            <ac:picMk id="8" creationId="{B71FCAF1-C277-A7D0-272B-85F7186C718A}"/>
          </ac:picMkLst>
        </pc:picChg>
      </pc:sldChg>
      <pc:sldChg chg="addSp delSp modSp add mod">
        <pc:chgData name="Montse Nofre" userId="61e2eb15-c1a3-490f-a40e-1971e9a98387" providerId="ADAL" clId="{6142F9B2-8857-4F5D-890A-42D61376EAEF}" dt="2023-04-02T11:17:37.427" v="3761" actId="207"/>
        <pc:sldMkLst>
          <pc:docMk/>
          <pc:sldMk cId="831718456" sldId="309"/>
        </pc:sldMkLst>
        <pc:spChg chg="del">
          <ac:chgData name="Montse Nofre" userId="61e2eb15-c1a3-490f-a40e-1971e9a98387" providerId="ADAL" clId="{6142F9B2-8857-4F5D-890A-42D61376EAEF}" dt="2023-04-01T17:21:29.363" v="3037" actId="478"/>
          <ac:spMkLst>
            <pc:docMk/>
            <pc:sldMk cId="831718456" sldId="309"/>
            <ac:spMk id="3" creationId="{BA6DF046-C628-FD44-617C-6CF43BCD0A8E}"/>
          </ac:spMkLst>
        </pc:spChg>
        <pc:spChg chg="del">
          <ac:chgData name="Montse Nofre" userId="61e2eb15-c1a3-490f-a40e-1971e9a98387" providerId="ADAL" clId="{6142F9B2-8857-4F5D-890A-42D61376EAEF}" dt="2023-04-01T17:21:29.363" v="3037" actId="478"/>
          <ac:spMkLst>
            <pc:docMk/>
            <pc:sldMk cId="831718456" sldId="309"/>
            <ac:spMk id="5" creationId="{0337F10D-9AC3-D21E-3E37-26970DCC2ADC}"/>
          </ac:spMkLst>
        </pc:spChg>
        <pc:spChg chg="add del mod">
          <ac:chgData name="Montse Nofre" userId="61e2eb15-c1a3-490f-a40e-1971e9a98387" providerId="ADAL" clId="{6142F9B2-8857-4F5D-890A-42D61376EAEF}" dt="2023-04-01T17:21:53.579" v="3040" actId="478"/>
          <ac:spMkLst>
            <pc:docMk/>
            <pc:sldMk cId="831718456" sldId="309"/>
            <ac:spMk id="6" creationId="{3B65FE50-DFA5-0B94-650C-7CF6CC9E2393}"/>
          </ac:spMkLst>
        </pc:spChg>
        <pc:spChg chg="add del mod">
          <ac:chgData name="Montse Nofre" userId="61e2eb15-c1a3-490f-a40e-1971e9a98387" providerId="ADAL" clId="{6142F9B2-8857-4F5D-890A-42D61376EAEF}" dt="2023-04-01T17:21:53.579" v="3040" actId="478"/>
          <ac:spMkLst>
            <pc:docMk/>
            <pc:sldMk cId="831718456" sldId="309"/>
            <ac:spMk id="7" creationId="{25F79635-5FC5-5015-79F2-121B7D64DF66}"/>
          </ac:spMkLst>
        </pc:spChg>
        <pc:spChg chg="add del mod">
          <ac:chgData name="Montse Nofre" userId="61e2eb15-c1a3-490f-a40e-1971e9a98387" providerId="ADAL" clId="{6142F9B2-8857-4F5D-890A-42D61376EAEF}" dt="2023-04-01T17:21:58.496" v="3042"/>
          <ac:spMkLst>
            <pc:docMk/>
            <pc:sldMk cId="831718456" sldId="309"/>
            <ac:spMk id="8" creationId="{B0A81DA2-32A8-CD6D-9ED1-63EDAF8D148B}"/>
          </ac:spMkLst>
        </pc:spChg>
        <pc:spChg chg="add del mod">
          <ac:chgData name="Montse Nofre" userId="61e2eb15-c1a3-490f-a40e-1971e9a98387" providerId="ADAL" clId="{6142F9B2-8857-4F5D-890A-42D61376EAEF}" dt="2023-04-01T17:21:58.496" v="3042"/>
          <ac:spMkLst>
            <pc:docMk/>
            <pc:sldMk cId="831718456" sldId="309"/>
            <ac:spMk id="9" creationId="{93E202ED-7F14-07E9-96B9-E36159D6F223}"/>
          </ac:spMkLst>
        </pc:spChg>
        <pc:spChg chg="add mod">
          <ac:chgData name="Montse Nofre" userId="61e2eb15-c1a3-490f-a40e-1971e9a98387" providerId="ADAL" clId="{6142F9B2-8857-4F5D-890A-42D61376EAEF}" dt="2023-04-02T11:17:37.427" v="3761" actId="207"/>
          <ac:spMkLst>
            <pc:docMk/>
            <pc:sldMk cId="831718456" sldId="309"/>
            <ac:spMk id="10" creationId="{FFB9FD15-2BA2-BC66-3D52-03461CFC51B6}"/>
          </ac:spMkLst>
        </pc:spChg>
      </pc:sldChg>
      <pc:sldChg chg="addSp delSp modSp add mod ord">
        <pc:chgData name="Montse Nofre" userId="61e2eb15-c1a3-490f-a40e-1971e9a98387" providerId="ADAL" clId="{6142F9B2-8857-4F5D-890A-42D61376EAEF}" dt="2023-04-14T07:57:25.198" v="6076" actId="20577"/>
        <pc:sldMkLst>
          <pc:docMk/>
          <pc:sldMk cId="2462465703" sldId="310"/>
        </pc:sldMkLst>
        <pc:spChg chg="add del mod">
          <ac:chgData name="Montse Nofre" userId="61e2eb15-c1a3-490f-a40e-1971e9a98387" providerId="ADAL" clId="{6142F9B2-8857-4F5D-890A-42D61376EAEF}" dt="2023-04-02T11:09:23.413" v="3402" actId="478"/>
          <ac:spMkLst>
            <pc:docMk/>
            <pc:sldMk cId="2462465703" sldId="310"/>
            <ac:spMk id="3" creationId="{2CFA76F2-937B-12AC-088D-A2B8B3E30B48}"/>
          </ac:spMkLst>
        </pc:spChg>
        <pc:spChg chg="del mod">
          <ac:chgData name="Montse Nofre" userId="61e2eb15-c1a3-490f-a40e-1971e9a98387" providerId="ADAL" clId="{6142F9B2-8857-4F5D-890A-42D61376EAEF}" dt="2023-04-02T11:08:49.422" v="3393" actId="478"/>
          <ac:spMkLst>
            <pc:docMk/>
            <pc:sldMk cId="2462465703" sldId="310"/>
            <ac:spMk id="6" creationId="{3B65FE50-DFA5-0B94-650C-7CF6CC9E2393}"/>
          </ac:spMkLst>
        </pc:spChg>
        <pc:spChg chg="mod">
          <ac:chgData name="Montse Nofre" userId="61e2eb15-c1a3-490f-a40e-1971e9a98387" providerId="ADAL" clId="{6142F9B2-8857-4F5D-890A-42D61376EAEF}" dt="2023-04-14T07:57:25.198" v="6076" actId="20577"/>
          <ac:spMkLst>
            <pc:docMk/>
            <pc:sldMk cId="2462465703" sldId="310"/>
            <ac:spMk id="7" creationId="{25F79635-5FC5-5015-79F2-121B7D64DF66}"/>
          </ac:spMkLst>
        </pc:spChg>
      </pc:sldChg>
      <pc:sldChg chg="addSp delSp modSp add mod">
        <pc:chgData name="Montse Nofre" userId="61e2eb15-c1a3-490f-a40e-1971e9a98387" providerId="ADAL" clId="{6142F9B2-8857-4F5D-890A-42D61376EAEF}" dt="2023-04-14T07:59:33.466" v="6106" actId="108"/>
        <pc:sldMkLst>
          <pc:docMk/>
          <pc:sldMk cId="2152101650" sldId="311"/>
        </pc:sldMkLst>
        <pc:spChg chg="add del mod">
          <ac:chgData name="Montse Nofre" userId="61e2eb15-c1a3-490f-a40e-1971e9a98387" providerId="ADAL" clId="{6142F9B2-8857-4F5D-890A-42D61376EAEF}" dt="2023-04-01T17:22:29.547" v="3049"/>
          <ac:spMkLst>
            <pc:docMk/>
            <pc:sldMk cId="2152101650" sldId="311"/>
            <ac:spMk id="3" creationId="{F6D88617-D4CE-CDC2-5BA1-86BE65A38412}"/>
          </ac:spMkLst>
        </pc:spChg>
        <pc:spChg chg="add mod">
          <ac:chgData name="Montse Nofre" userId="61e2eb15-c1a3-490f-a40e-1971e9a98387" providerId="ADAL" clId="{6142F9B2-8857-4F5D-890A-42D61376EAEF}" dt="2023-04-14T07:59:33.466" v="6106" actId="108"/>
          <ac:spMkLst>
            <pc:docMk/>
            <pc:sldMk cId="2152101650" sldId="311"/>
            <ac:spMk id="5" creationId="{47276E80-B9D1-152F-5E74-32AA6226663E}"/>
          </ac:spMkLst>
        </pc:spChg>
        <pc:spChg chg="del mod">
          <ac:chgData name="Montse Nofre" userId="61e2eb15-c1a3-490f-a40e-1971e9a98387" providerId="ADAL" clId="{6142F9B2-8857-4F5D-890A-42D61376EAEF}" dt="2023-04-01T17:22:32.204" v="3050" actId="478"/>
          <ac:spMkLst>
            <pc:docMk/>
            <pc:sldMk cId="2152101650" sldId="311"/>
            <ac:spMk id="10" creationId="{FFB9FD15-2BA2-BC66-3D52-03461CFC51B6}"/>
          </ac:spMkLst>
        </pc:spChg>
      </pc:sldChg>
      <pc:sldChg chg="addSp delSp modSp add mod">
        <pc:chgData name="Montse Nofre" userId="61e2eb15-c1a3-490f-a40e-1971e9a98387" providerId="ADAL" clId="{6142F9B2-8857-4F5D-890A-42D61376EAEF}" dt="2023-04-02T15:55:50.731" v="4845" actId="20577"/>
        <pc:sldMkLst>
          <pc:docMk/>
          <pc:sldMk cId="2616128435" sldId="312"/>
        </pc:sldMkLst>
        <pc:spChg chg="add mod">
          <ac:chgData name="Montse Nofre" userId="61e2eb15-c1a3-490f-a40e-1971e9a98387" providerId="ADAL" clId="{6142F9B2-8857-4F5D-890A-42D61376EAEF}" dt="2023-04-02T15:55:50.731" v="4845" actId="20577"/>
          <ac:spMkLst>
            <pc:docMk/>
            <pc:sldMk cId="2616128435" sldId="312"/>
            <ac:spMk id="3" creationId="{9A901E7D-F521-DEDD-24FA-DF958B4500A9}"/>
          </ac:spMkLst>
        </pc:spChg>
        <pc:spChg chg="del">
          <ac:chgData name="Montse Nofre" userId="61e2eb15-c1a3-490f-a40e-1971e9a98387" providerId="ADAL" clId="{6142F9B2-8857-4F5D-890A-42D61376EAEF}" dt="2023-04-01T17:22:46.250" v="3053" actId="478"/>
          <ac:spMkLst>
            <pc:docMk/>
            <pc:sldMk cId="2616128435" sldId="312"/>
            <ac:spMk id="5" creationId="{47276E80-B9D1-152F-5E74-32AA6226663E}"/>
          </ac:spMkLst>
        </pc:spChg>
      </pc:sldChg>
      <pc:sldChg chg="addSp modSp new mod">
        <pc:chgData name="Montse Nofre" userId="61e2eb15-c1a3-490f-a40e-1971e9a98387" providerId="ADAL" clId="{6142F9B2-8857-4F5D-890A-42D61376EAEF}" dt="2023-04-01T17:23:48.176" v="3061" actId="1076"/>
        <pc:sldMkLst>
          <pc:docMk/>
          <pc:sldMk cId="2897971264" sldId="313"/>
        </pc:sldMkLst>
        <pc:spChg chg="add mod">
          <ac:chgData name="Montse Nofre" userId="61e2eb15-c1a3-490f-a40e-1971e9a98387" providerId="ADAL" clId="{6142F9B2-8857-4F5D-890A-42D61376EAEF}" dt="2023-04-01T17:23:44.345" v="3060" actId="1076"/>
          <ac:spMkLst>
            <pc:docMk/>
            <pc:sldMk cId="2897971264" sldId="313"/>
            <ac:spMk id="3" creationId="{69262E7F-5757-4DBA-0BA9-268D17E14EE3}"/>
          </ac:spMkLst>
        </pc:spChg>
        <pc:picChg chg="add mod">
          <ac:chgData name="Montse Nofre" userId="61e2eb15-c1a3-490f-a40e-1971e9a98387" providerId="ADAL" clId="{6142F9B2-8857-4F5D-890A-42D61376EAEF}" dt="2023-04-01T17:23:48.176" v="3061" actId="1076"/>
          <ac:picMkLst>
            <pc:docMk/>
            <pc:sldMk cId="2897971264" sldId="313"/>
            <ac:picMk id="4" creationId="{2055A3D6-CD93-14AE-D7FC-4CB341431EFD}"/>
          </ac:picMkLst>
        </pc:picChg>
      </pc:sldChg>
      <pc:sldChg chg="new del">
        <pc:chgData name="Montse Nofre" userId="61e2eb15-c1a3-490f-a40e-1971e9a98387" providerId="ADAL" clId="{6142F9B2-8857-4F5D-890A-42D61376EAEF}" dt="2023-04-01T17:23:14.171" v="3056" actId="2696"/>
        <pc:sldMkLst>
          <pc:docMk/>
          <pc:sldMk cId="3468301356" sldId="313"/>
        </pc:sldMkLst>
      </pc:sldChg>
      <pc:sldChg chg="addSp delSp modSp add del mod">
        <pc:chgData name="Montse Nofre" userId="61e2eb15-c1a3-490f-a40e-1971e9a98387" providerId="ADAL" clId="{6142F9B2-8857-4F5D-890A-42D61376EAEF}" dt="2023-04-02T16:08:57.554" v="5809" actId="47"/>
        <pc:sldMkLst>
          <pc:docMk/>
          <pc:sldMk cId="2071705412" sldId="314"/>
        </pc:sldMkLst>
        <pc:spChg chg="del">
          <ac:chgData name="Montse Nofre" userId="61e2eb15-c1a3-490f-a40e-1971e9a98387" providerId="ADAL" clId="{6142F9B2-8857-4F5D-890A-42D61376EAEF}" dt="2023-04-01T17:29:26.280" v="3097" actId="478"/>
          <ac:spMkLst>
            <pc:docMk/>
            <pc:sldMk cId="2071705412" sldId="314"/>
            <ac:spMk id="3" creationId="{9A901E7D-F521-DEDD-24FA-DF958B4500A9}"/>
          </ac:spMkLst>
        </pc:spChg>
        <pc:spChg chg="add del mod">
          <ac:chgData name="Montse Nofre" userId="61e2eb15-c1a3-490f-a40e-1971e9a98387" providerId="ADAL" clId="{6142F9B2-8857-4F5D-890A-42D61376EAEF}" dt="2023-04-02T16:01:09.989" v="5292" actId="478"/>
          <ac:spMkLst>
            <pc:docMk/>
            <pc:sldMk cId="2071705412" sldId="314"/>
            <ac:spMk id="5" creationId="{1323DC3D-BD58-6314-5808-91488D8B8A0B}"/>
          </ac:spMkLst>
        </pc:spChg>
        <pc:spChg chg="add del mod">
          <ac:chgData name="Montse Nofre" userId="61e2eb15-c1a3-490f-a40e-1971e9a98387" providerId="ADAL" clId="{6142F9B2-8857-4F5D-890A-42D61376EAEF}" dt="2023-04-02T16:03:54.223" v="5487" actId="478"/>
          <ac:spMkLst>
            <pc:docMk/>
            <pc:sldMk cId="2071705412" sldId="314"/>
            <ac:spMk id="6" creationId="{8FC1DCD4-CA12-9D72-C226-2F4CA1E995C9}"/>
          </ac:spMkLst>
        </pc:spChg>
        <pc:spChg chg="add mod">
          <ac:chgData name="Montse Nofre" userId="61e2eb15-c1a3-490f-a40e-1971e9a98387" providerId="ADAL" clId="{6142F9B2-8857-4F5D-890A-42D61376EAEF}" dt="2023-04-01T17:30:03.817" v="3109" actId="1076"/>
          <ac:spMkLst>
            <pc:docMk/>
            <pc:sldMk cId="2071705412" sldId="314"/>
            <ac:spMk id="7" creationId="{624A433E-6264-AD59-E0A6-50324B774205}"/>
          </ac:spMkLst>
        </pc:spChg>
        <pc:spChg chg="add mod">
          <ac:chgData name="Montse Nofre" userId="61e2eb15-c1a3-490f-a40e-1971e9a98387" providerId="ADAL" clId="{6142F9B2-8857-4F5D-890A-42D61376EAEF}" dt="2023-04-01T17:30:03.817" v="3109" actId="1076"/>
          <ac:spMkLst>
            <pc:docMk/>
            <pc:sldMk cId="2071705412" sldId="314"/>
            <ac:spMk id="8" creationId="{B10A0B60-8594-4262-1A36-85AC466B8D8A}"/>
          </ac:spMkLst>
        </pc:spChg>
        <pc:spChg chg="add mod">
          <ac:chgData name="Montse Nofre" userId="61e2eb15-c1a3-490f-a40e-1971e9a98387" providerId="ADAL" clId="{6142F9B2-8857-4F5D-890A-42D61376EAEF}" dt="2023-04-02T16:03:54.223" v="5487" actId="478"/>
          <ac:spMkLst>
            <pc:docMk/>
            <pc:sldMk cId="2071705412" sldId="314"/>
            <ac:spMk id="9" creationId="{3A5E139C-C2CE-DB48-1CA9-8128A4AE44A7}"/>
          </ac:spMkLst>
        </pc:spChg>
      </pc:sldChg>
      <pc:sldChg chg="addSp delSp modSp add mod">
        <pc:chgData name="Montse Nofre" userId="61e2eb15-c1a3-490f-a40e-1971e9a98387" providerId="ADAL" clId="{6142F9B2-8857-4F5D-890A-42D61376EAEF}" dt="2023-04-02T10:57:42.890" v="3155" actId="166"/>
        <pc:sldMkLst>
          <pc:docMk/>
          <pc:sldMk cId="2949090810" sldId="315"/>
        </pc:sldMkLst>
        <pc:picChg chg="add mod ord">
          <ac:chgData name="Montse Nofre" userId="61e2eb15-c1a3-490f-a40e-1971e9a98387" providerId="ADAL" clId="{6142F9B2-8857-4F5D-890A-42D61376EAEF}" dt="2023-04-02T10:57:42.890" v="3155" actId="166"/>
          <ac:picMkLst>
            <pc:docMk/>
            <pc:sldMk cId="2949090810" sldId="315"/>
            <ac:picMk id="5" creationId="{7A8758C8-F6E7-5073-740A-7F42DFB06C3D}"/>
          </ac:picMkLst>
        </pc:picChg>
        <pc:picChg chg="del">
          <ac:chgData name="Montse Nofre" userId="61e2eb15-c1a3-490f-a40e-1971e9a98387" providerId="ADAL" clId="{6142F9B2-8857-4F5D-890A-42D61376EAEF}" dt="2023-04-01T17:33:17.114" v="3118" actId="478"/>
          <ac:picMkLst>
            <pc:docMk/>
            <pc:sldMk cId="2949090810" sldId="315"/>
            <ac:picMk id="7" creationId="{DC11C522-ECFD-B4FA-188C-B779C9D35460}"/>
          </ac:picMkLst>
        </pc:picChg>
        <pc:picChg chg="add mod">
          <ac:chgData name="Montse Nofre" userId="61e2eb15-c1a3-490f-a40e-1971e9a98387" providerId="ADAL" clId="{6142F9B2-8857-4F5D-890A-42D61376EAEF}" dt="2023-04-02T10:57:35.874" v="3154" actId="14100"/>
          <ac:picMkLst>
            <pc:docMk/>
            <pc:sldMk cId="2949090810" sldId="315"/>
            <ac:picMk id="8" creationId="{B82A54E9-3CB5-D4F3-F617-FF5B6D3E5AC3}"/>
          </ac:picMkLst>
        </pc:picChg>
        <pc:picChg chg="del">
          <ac:chgData name="Montse Nofre" userId="61e2eb15-c1a3-490f-a40e-1971e9a98387" providerId="ADAL" clId="{6142F9B2-8857-4F5D-890A-42D61376EAEF}" dt="2023-04-01T17:33:17.114" v="3118" actId="478"/>
          <ac:picMkLst>
            <pc:docMk/>
            <pc:sldMk cId="2949090810" sldId="315"/>
            <ac:picMk id="10" creationId="{705DEB89-C84F-6AE5-25EB-7697C312B9B2}"/>
          </ac:picMkLst>
        </pc:picChg>
      </pc:sldChg>
      <pc:sldChg chg="addSp delSp modSp add mod">
        <pc:chgData name="Montse Nofre" userId="61e2eb15-c1a3-490f-a40e-1971e9a98387" providerId="ADAL" clId="{6142F9B2-8857-4F5D-890A-42D61376EAEF}" dt="2023-04-02T10:57:55.793" v="3157" actId="1076"/>
        <pc:sldMkLst>
          <pc:docMk/>
          <pc:sldMk cId="590404461" sldId="316"/>
        </pc:sldMkLst>
        <pc:picChg chg="del">
          <ac:chgData name="Montse Nofre" userId="61e2eb15-c1a3-490f-a40e-1971e9a98387" providerId="ADAL" clId="{6142F9B2-8857-4F5D-890A-42D61376EAEF}" dt="2023-04-01T17:36:08.997" v="3124" actId="478"/>
          <ac:picMkLst>
            <pc:docMk/>
            <pc:sldMk cId="590404461" sldId="316"/>
            <ac:picMk id="5" creationId="{7A8758C8-F6E7-5073-740A-7F42DFB06C3D}"/>
          </ac:picMkLst>
        </pc:picChg>
        <pc:picChg chg="add mod">
          <ac:chgData name="Montse Nofre" userId="61e2eb15-c1a3-490f-a40e-1971e9a98387" providerId="ADAL" clId="{6142F9B2-8857-4F5D-890A-42D61376EAEF}" dt="2023-04-02T10:57:55.793" v="3157" actId="1076"/>
          <ac:picMkLst>
            <pc:docMk/>
            <pc:sldMk cId="590404461" sldId="316"/>
            <ac:picMk id="6" creationId="{476C1917-06FB-0D1F-F9D0-D62B8B455A35}"/>
          </ac:picMkLst>
        </pc:picChg>
        <pc:picChg chg="del">
          <ac:chgData name="Montse Nofre" userId="61e2eb15-c1a3-490f-a40e-1971e9a98387" providerId="ADAL" clId="{6142F9B2-8857-4F5D-890A-42D61376EAEF}" dt="2023-04-01T17:36:08.997" v="3124" actId="478"/>
          <ac:picMkLst>
            <pc:docMk/>
            <pc:sldMk cId="590404461" sldId="316"/>
            <ac:picMk id="8" creationId="{B82A54E9-3CB5-D4F3-F617-FF5B6D3E5AC3}"/>
          </ac:picMkLst>
        </pc:picChg>
      </pc:sldChg>
      <pc:sldChg chg="delSp modSp add mod">
        <pc:chgData name="Montse Nofre" userId="61e2eb15-c1a3-490f-a40e-1971e9a98387" providerId="ADAL" clId="{6142F9B2-8857-4F5D-890A-42D61376EAEF}" dt="2023-04-02T11:08:00.592" v="3386" actId="20577"/>
        <pc:sldMkLst>
          <pc:docMk/>
          <pc:sldMk cId="310381589" sldId="317"/>
        </pc:sldMkLst>
        <pc:spChg chg="mod">
          <ac:chgData name="Montse Nofre" userId="61e2eb15-c1a3-490f-a40e-1971e9a98387" providerId="ADAL" clId="{6142F9B2-8857-4F5D-890A-42D61376EAEF}" dt="2023-04-02T11:08:00.592" v="3386" actId="20577"/>
          <ac:spMkLst>
            <pc:docMk/>
            <pc:sldMk cId="310381589" sldId="317"/>
            <ac:spMk id="3" creationId="{BA6DF046-C628-FD44-617C-6CF43BCD0A8E}"/>
          </ac:spMkLst>
        </pc:spChg>
        <pc:spChg chg="del mod">
          <ac:chgData name="Montse Nofre" userId="61e2eb15-c1a3-490f-a40e-1971e9a98387" providerId="ADAL" clId="{6142F9B2-8857-4F5D-890A-42D61376EAEF}" dt="2023-04-02T11:04:19.469" v="3258" actId="478"/>
          <ac:spMkLst>
            <pc:docMk/>
            <pc:sldMk cId="310381589" sldId="317"/>
            <ac:spMk id="5" creationId="{0337F10D-9AC3-D21E-3E37-26970DCC2ADC}"/>
          </ac:spMkLst>
        </pc:spChg>
      </pc:sldChg>
      <pc:sldChg chg="delSp modSp add mod">
        <pc:chgData name="Montse Nofre" userId="61e2eb15-c1a3-490f-a40e-1971e9a98387" providerId="ADAL" clId="{6142F9B2-8857-4F5D-890A-42D61376EAEF}" dt="2023-04-14T07:57:07.555" v="6075" actId="113"/>
        <pc:sldMkLst>
          <pc:docMk/>
          <pc:sldMk cId="2153980507" sldId="318"/>
        </pc:sldMkLst>
        <pc:spChg chg="del">
          <ac:chgData name="Montse Nofre" userId="61e2eb15-c1a3-490f-a40e-1971e9a98387" providerId="ADAL" clId="{6142F9B2-8857-4F5D-890A-42D61376EAEF}" dt="2023-04-02T11:05:10.522" v="3273" actId="478"/>
          <ac:spMkLst>
            <pc:docMk/>
            <pc:sldMk cId="2153980507" sldId="318"/>
            <ac:spMk id="3" creationId="{BA6DF046-C628-FD44-617C-6CF43BCD0A8E}"/>
          </ac:spMkLst>
        </pc:spChg>
        <pc:spChg chg="mod">
          <ac:chgData name="Montse Nofre" userId="61e2eb15-c1a3-490f-a40e-1971e9a98387" providerId="ADAL" clId="{6142F9B2-8857-4F5D-890A-42D61376EAEF}" dt="2023-04-14T07:57:07.555" v="6075" actId="113"/>
          <ac:spMkLst>
            <pc:docMk/>
            <pc:sldMk cId="2153980507" sldId="318"/>
            <ac:spMk id="5" creationId="{0337F10D-9AC3-D21E-3E37-26970DCC2ADC}"/>
          </ac:spMkLst>
        </pc:spChg>
      </pc:sldChg>
      <pc:sldChg chg="addSp delSp modSp add mod">
        <pc:chgData name="Montse Nofre" userId="61e2eb15-c1a3-490f-a40e-1971e9a98387" providerId="ADAL" clId="{6142F9B2-8857-4F5D-890A-42D61376EAEF}" dt="2023-04-14T07:58:25.236" v="6089" actId="113"/>
        <pc:sldMkLst>
          <pc:docMk/>
          <pc:sldMk cId="2136479114" sldId="319"/>
        </pc:sldMkLst>
        <pc:spChg chg="del">
          <ac:chgData name="Montse Nofre" userId="61e2eb15-c1a3-490f-a40e-1971e9a98387" providerId="ADAL" clId="{6142F9B2-8857-4F5D-890A-42D61376EAEF}" dt="2023-04-02T11:13:31.732" v="3604" actId="478"/>
          <ac:spMkLst>
            <pc:docMk/>
            <pc:sldMk cId="2136479114" sldId="319"/>
            <ac:spMk id="3" creationId="{2CFA76F2-937B-12AC-088D-A2B8B3E30B48}"/>
          </ac:spMkLst>
        </pc:spChg>
        <pc:spChg chg="mod">
          <ac:chgData name="Montse Nofre" userId="61e2eb15-c1a3-490f-a40e-1971e9a98387" providerId="ADAL" clId="{6142F9B2-8857-4F5D-890A-42D61376EAEF}" dt="2023-04-14T07:58:25.236" v="6089" actId="113"/>
          <ac:spMkLst>
            <pc:docMk/>
            <pc:sldMk cId="2136479114" sldId="319"/>
            <ac:spMk id="6" creationId="{3B65FE50-DFA5-0B94-650C-7CF6CC9E2393}"/>
          </ac:spMkLst>
        </pc:spChg>
        <pc:spChg chg="del">
          <ac:chgData name="Montse Nofre" userId="61e2eb15-c1a3-490f-a40e-1971e9a98387" providerId="ADAL" clId="{6142F9B2-8857-4F5D-890A-42D61376EAEF}" dt="2023-04-02T11:13:29.321" v="3603" actId="478"/>
          <ac:spMkLst>
            <pc:docMk/>
            <pc:sldMk cId="2136479114" sldId="319"/>
            <ac:spMk id="7" creationId="{25F79635-5FC5-5015-79F2-121B7D64DF66}"/>
          </ac:spMkLst>
        </pc:spChg>
        <pc:spChg chg="add del mod">
          <ac:chgData name="Montse Nofre" userId="61e2eb15-c1a3-490f-a40e-1971e9a98387" providerId="ADAL" clId="{6142F9B2-8857-4F5D-890A-42D61376EAEF}" dt="2023-04-02T11:13:35.177" v="3605" actId="478"/>
          <ac:spMkLst>
            <pc:docMk/>
            <pc:sldMk cId="2136479114" sldId="319"/>
            <ac:spMk id="8" creationId="{A1126BED-4825-9AF6-2082-9C0CEFCEB4E3}"/>
          </ac:spMkLst>
        </pc:spChg>
      </pc:sldChg>
      <pc:sldChg chg="modSp add mod">
        <pc:chgData name="Montse Nofre" userId="61e2eb15-c1a3-490f-a40e-1971e9a98387" providerId="ADAL" clId="{6142F9B2-8857-4F5D-890A-42D61376EAEF}" dt="2023-04-14T07:58:48.572" v="6095" actId="113"/>
        <pc:sldMkLst>
          <pc:docMk/>
          <pc:sldMk cId="2494999453" sldId="320"/>
        </pc:sldMkLst>
        <pc:spChg chg="mod">
          <ac:chgData name="Montse Nofre" userId="61e2eb15-c1a3-490f-a40e-1971e9a98387" providerId="ADAL" clId="{6142F9B2-8857-4F5D-890A-42D61376EAEF}" dt="2023-04-14T07:58:48.572" v="6095" actId="113"/>
          <ac:spMkLst>
            <pc:docMk/>
            <pc:sldMk cId="2494999453" sldId="320"/>
            <ac:spMk id="10" creationId="{FFB9FD15-2BA2-BC66-3D52-03461CFC51B6}"/>
          </ac:spMkLst>
        </pc:spChg>
      </pc:sldChg>
      <pc:sldChg chg="modSp add mod ord">
        <pc:chgData name="Montse Nofre" userId="61e2eb15-c1a3-490f-a40e-1971e9a98387" providerId="ADAL" clId="{6142F9B2-8857-4F5D-890A-42D61376EAEF}" dt="2023-04-02T16:12:46.254" v="5940" actId="20577"/>
        <pc:sldMkLst>
          <pc:docMk/>
          <pc:sldMk cId="2279795306" sldId="321"/>
        </pc:sldMkLst>
        <pc:spChg chg="mod">
          <ac:chgData name="Montse Nofre" userId="61e2eb15-c1a3-490f-a40e-1971e9a98387" providerId="ADAL" clId="{6142F9B2-8857-4F5D-890A-42D61376EAEF}" dt="2023-04-02T16:12:46.254" v="5940" actId="20577"/>
          <ac:spMkLst>
            <pc:docMk/>
            <pc:sldMk cId="2279795306" sldId="321"/>
            <ac:spMk id="5" creationId="{47276E80-B9D1-152F-5E74-32AA6226663E}"/>
          </ac:spMkLst>
        </pc:spChg>
      </pc:sldChg>
      <pc:sldChg chg="addSp delSp modSp add mod">
        <pc:chgData name="Montse Nofre" userId="61e2eb15-c1a3-490f-a40e-1971e9a98387" providerId="ADAL" clId="{6142F9B2-8857-4F5D-890A-42D61376EAEF}" dt="2023-04-14T08:00:19.930" v="6117" actId="113"/>
        <pc:sldMkLst>
          <pc:docMk/>
          <pc:sldMk cId="1894805574" sldId="322"/>
        </pc:sldMkLst>
        <pc:spChg chg="del">
          <ac:chgData name="Montse Nofre" userId="61e2eb15-c1a3-490f-a40e-1971e9a98387" providerId="ADAL" clId="{6142F9B2-8857-4F5D-890A-42D61376EAEF}" dt="2023-04-02T15:52:14.093" v="4657" actId="478"/>
          <ac:spMkLst>
            <pc:docMk/>
            <pc:sldMk cId="1894805574" sldId="322"/>
            <ac:spMk id="3" creationId="{9A901E7D-F521-DEDD-24FA-DF958B4500A9}"/>
          </ac:spMkLst>
        </pc:spChg>
        <pc:spChg chg="add mod">
          <ac:chgData name="Montse Nofre" userId="61e2eb15-c1a3-490f-a40e-1971e9a98387" providerId="ADAL" clId="{6142F9B2-8857-4F5D-890A-42D61376EAEF}" dt="2023-04-14T08:00:19.930" v="6117" actId="113"/>
          <ac:spMkLst>
            <pc:docMk/>
            <pc:sldMk cId="1894805574" sldId="322"/>
            <ac:spMk id="5" creationId="{9AA6A579-3564-C128-982D-9891D048107D}"/>
          </ac:spMkLst>
        </pc:spChg>
      </pc:sldChg>
      <pc:sldChg chg="modSp add mod ord">
        <pc:chgData name="Montse Nofre" userId="61e2eb15-c1a3-490f-a40e-1971e9a98387" providerId="ADAL" clId="{6142F9B2-8857-4F5D-890A-42D61376EAEF}" dt="2023-04-02T15:57:28.725" v="4989" actId="6549"/>
        <pc:sldMkLst>
          <pc:docMk/>
          <pc:sldMk cId="1731023586" sldId="323"/>
        </pc:sldMkLst>
        <pc:spChg chg="mod">
          <ac:chgData name="Montse Nofre" userId="61e2eb15-c1a3-490f-a40e-1971e9a98387" providerId="ADAL" clId="{6142F9B2-8857-4F5D-890A-42D61376EAEF}" dt="2023-04-02T15:57:28.725" v="4989" actId="6549"/>
          <ac:spMkLst>
            <pc:docMk/>
            <pc:sldMk cId="1731023586" sldId="323"/>
            <ac:spMk id="3" creationId="{9A901E7D-F521-DEDD-24FA-DF958B4500A9}"/>
          </ac:spMkLst>
        </pc:spChg>
      </pc:sldChg>
      <pc:sldChg chg="modSp add mod ord">
        <pc:chgData name="Montse Nofre" userId="61e2eb15-c1a3-490f-a40e-1971e9a98387" providerId="ADAL" clId="{6142F9B2-8857-4F5D-890A-42D61376EAEF}" dt="2023-04-14T08:01:41.587" v="6131" actId="113"/>
        <pc:sldMkLst>
          <pc:docMk/>
          <pc:sldMk cId="2588075912" sldId="324"/>
        </pc:sldMkLst>
        <pc:spChg chg="mod">
          <ac:chgData name="Montse Nofre" userId="61e2eb15-c1a3-490f-a40e-1971e9a98387" providerId="ADAL" clId="{6142F9B2-8857-4F5D-890A-42D61376EAEF}" dt="2023-04-14T08:01:41.587" v="6131" actId="113"/>
          <ac:spMkLst>
            <pc:docMk/>
            <pc:sldMk cId="2588075912" sldId="324"/>
            <ac:spMk id="5" creationId="{9AA6A579-3564-C128-982D-9891D048107D}"/>
          </ac:spMkLst>
        </pc:spChg>
      </pc:sldChg>
      <pc:sldChg chg="delSp modSp add mod ord">
        <pc:chgData name="Montse Nofre" userId="61e2eb15-c1a3-490f-a40e-1971e9a98387" providerId="ADAL" clId="{6142F9B2-8857-4F5D-890A-42D61376EAEF}" dt="2023-04-14T08:01:53.308" v="6134" actId="113"/>
        <pc:sldMkLst>
          <pc:docMk/>
          <pc:sldMk cId="1023832058" sldId="325"/>
        </pc:sldMkLst>
        <pc:spChg chg="mod">
          <ac:chgData name="Montse Nofre" userId="61e2eb15-c1a3-490f-a40e-1971e9a98387" providerId="ADAL" clId="{6142F9B2-8857-4F5D-890A-42D61376EAEF}" dt="2023-04-14T08:01:53.308" v="6134" actId="113"/>
          <ac:spMkLst>
            <pc:docMk/>
            <pc:sldMk cId="1023832058" sldId="325"/>
            <ac:spMk id="6" creationId="{8FC1DCD4-CA12-9D72-C226-2F4CA1E995C9}"/>
          </ac:spMkLst>
        </pc:spChg>
        <pc:spChg chg="del">
          <ac:chgData name="Montse Nofre" userId="61e2eb15-c1a3-490f-a40e-1971e9a98387" providerId="ADAL" clId="{6142F9B2-8857-4F5D-890A-42D61376EAEF}" dt="2023-04-02T16:03:07.667" v="5478" actId="478"/>
          <ac:spMkLst>
            <pc:docMk/>
            <pc:sldMk cId="1023832058" sldId="325"/>
            <ac:spMk id="7" creationId="{624A433E-6264-AD59-E0A6-50324B774205}"/>
          </ac:spMkLst>
        </pc:spChg>
        <pc:spChg chg="del">
          <ac:chgData name="Montse Nofre" userId="61e2eb15-c1a3-490f-a40e-1971e9a98387" providerId="ADAL" clId="{6142F9B2-8857-4F5D-890A-42D61376EAEF}" dt="2023-04-02T16:02:54.548" v="5476" actId="478"/>
          <ac:spMkLst>
            <pc:docMk/>
            <pc:sldMk cId="1023832058" sldId="325"/>
            <ac:spMk id="8" creationId="{B10A0B60-8594-4262-1A36-85AC466B8D8A}"/>
          </ac:spMkLst>
        </pc:spChg>
      </pc:sldChg>
      <pc:sldChg chg="modSp add mod">
        <pc:chgData name="Montse Nofre" userId="61e2eb15-c1a3-490f-a40e-1971e9a98387" providerId="ADAL" clId="{6142F9B2-8857-4F5D-890A-42D61376EAEF}" dt="2023-04-14T08:02:12.996" v="6141" actId="113"/>
        <pc:sldMkLst>
          <pc:docMk/>
          <pc:sldMk cId="3156259920" sldId="326"/>
        </pc:sldMkLst>
        <pc:spChg chg="mod">
          <ac:chgData name="Montse Nofre" userId="61e2eb15-c1a3-490f-a40e-1971e9a98387" providerId="ADAL" clId="{6142F9B2-8857-4F5D-890A-42D61376EAEF}" dt="2023-04-14T08:02:12.996" v="6141" actId="113"/>
          <ac:spMkLst>
            <pc:docMk/>
            <pc:sldMk cId="3156259920" sldId="326"/>
            <ac:spMk id="6" creationId="{8FC1DCD4-CA12-9D72-C226-2F4CA1E995C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B6AF5-BE71-41F8-A902-66BDC6E3C345}"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S"/>
        </a:p>
      </dgm:t>
    </dgm:pt>
    <dgm:pt modelId="{81096F3E-FF5C-46CE-B2D3-68296A8AB3AE}">
      <dgm:prSet phldrT="[Texto]" custT="1"/>
      <dgm:spPr>
        <a:solidFill>
          <a:schemeClr val="accent5">
            <a:lumMod val="75000"/>
          </a:schemeClr>
        </a:solidFill>
      </dgm:spPr>
      <dgm:t>
        <a:bodyPr/>
        <a:lstStyle/>
        <a:p>
          <a:pPr>
            <a:buClr>
              <a:schemeClr val="accent2">
                <a:lumMod val="75000"/>
              </a:schemeClr>
            </a:buClr>
            <a:buNone/>
          </a:pPr>
          <a:r>
            <a:rPr lang="es-ES" sz="1800" b="1">
              <a:latin typeface="+mn-lt"/>
              <a:ea typeface="ＭＳ Ｐゴシック" pitchFamily="34" charset="-128"/>
              <a:cs typeface="Calibri Light" panose="020F0302020204030204" pitchFamily="34" charset="0"/>
            </a:rPr>
            <a:t>Uso del lenguaje </a:t>
          </a:r>
        </a:p>
        <a:p>
          <a:pPr>
            <a:buClr>
              <a:schemeClr val="accent2">
                <a:lumMod val="75000"/>
              </a:schemeClr>
            </a:buClr>
            <a:buNone/>
          </a:pPr>
          <a:r>
            <a:rPr lang="es-ES" sz="1800" b="1">
              <a:latin typeface="+mn-lt"/>
              <a:ea typeface="ＭＳ Ｐゴシック" pitchFamily="34" charset="-128"/>
              <a:cs typeface="Calibri Light" panose="020F0302020204030204" pitchFamily="34" charset="0"/>
            </a:rPr>
            <a:t>en Internet </a:t>
          </a:r>
        </a:p>
        <a:p>
          <a:pPr>
            <a:buClr>
              <a:schemeClr val="accent2">
                <a:lumMod val="75000"/>
              </a:schemeClr>
            </a:buClr>
            <a:buNone/>
          </a:pPr>
          <a:r>
            <a:rPr lang="es-ES" sz="1800" b="1">
              <a:latin typeface="+mn-lt"/>
              <a:ea typeface="ＭＳ Ｐゴシック" pitchFamily="34" charset="-128"/>
              <a:cs typeface="Calibri Light" panose="020F0302020204030204" pitchFamily="34" charset="0"/>
            </a:rPr>
            <a:t>(redes sociales, foros, comentarios…)</a:t>
          </a:r>
          <a:endParaRPr lang="es-ES" sz="1800" b="1">
            <a:latin typeface="+mn-lt"/>
          </a:endParaRPr>
        </a:p>
      </dgm:t>
    </dgm:pt>
    <dgm:pt modelId="{0F392321-0807-4145-929C-C177E87FBACE}" type="parTrans" cxnId="{B36A71F7-9A72-4E6C-81C6-5746B0796945}">
      <dgm:prSet/>
      <dgm:spPr/>
      <dgm:t>
        <a:bodyPr/>
        <a:lstStyle/>
        <a:p>
          <a:endParaRPr lang="es-ES" sz="1800"/>
        </a:p>
      </dgm:t>
    </dgm:pt>
    <dgm:pt modelId="{62726A48-BF4C-4429-A131-796F0AE1855D}" type="sibTrans" cxnId="{B36A71F7-9A72-4E6C-81C6-5746B0796945}">
      <dgm:prSet/>
      <dgm:spPr/>
      <dgm:t>
        <a:bodyPr/>
        <a:lstStyle/>
        <a:p>
          <a:endParaRPr lang="es-ES" sz="1800"/>
        </a:p>
      </dgm:t>
    </dgm:pt>
    <dgm:pt modelId="{C45EC214-576B-407B-93FA-1BE92ADF4BCC}">
      <dgm:prSet phldrT="[Texto]" custT="1"/>
      <dgm:spPr>
        <a:solidFill>
          <a:schemeClr val="accent4">
            <a:lumMod val="75000"/>
          </a:schemeClr>
        </a:solidFill>
      </dgm:spPr>
      <dgm:t>
        <a:bodyPr/>
        <a:lstStyle/>
        <a:p>
          <a:pPr>
            <a:buClr>
              <a:schemeClr val="accent2">
                <a:lumMod val="75000"/>
              </a:schemeClr>
            </a:buClr>
            <a:buFont typeface="Wingdings 3"/>
            <a:buChar char=""/>
          </a:pPr>
          <a:r>
            <a:rPr lang="es-ES" sz="1600" b="1" u="none" noProof="0">
              <a:uFill>
                <a:solidFill>
                  <a:schemeClr val="accent4">
                    <a:lumMod val="75000"/>
                  </a:schemeClr>
                </a:solidFill>
              </a:uFill>
              <a:latin typeface="+mn-lt"/>
              <a:ea typeface="ＭＳ Ｐゴシック" pitchFamily="34" charset="-128"/>
              <a:cs typeface="Calibri Light" panose="020F0302020204030204" pitchFamily="34" charset="0"/>
            </a:rPr>
            <a:t>Estructuras de negación</a:t>
          </a:r>
        </a:p>
        <a:p>
          <a:pPr>
            <a:buClr>
              <a:schemeClr val="accent2">
                <a:lumMod val="75000"/>
              </a:schemeClr>
            </a:buClr>
            <a:buFont typeface="Wingdings 3"/>
            <a:buChar char=""/>
          </a:pPr>
          <a:r>
            <a:rPr lang="es-ES" sz="1600" b="1" u="none" noProof="0">
              <a:uFill>
                <a:solidFill>
                  <a:schemeClr val="accent4">
                    <a:lumMod val="75000"/>
                  </a:schemeClr>
                </a:solidFill>
              </a:uFill>
              <a:latin typeface="+mn-lt"/>
              <a:ea typeface="ＭＳ Ｐゴシック" pitchFamily="34" charset="-128"/>
              <a:cs typeface="Calibri Light" panose="020F0302020204030204" pitchFamily="34" charset="0"/>
            </a:rPr>
            <a:t>Negación y polaridad</a:t>
          </a:r>
          <a:endParaRPr lang="es-ES" sz="1600" b="1" u="none" noProof="0">
            <a:latin typeface="+mn-lt"/>
          </a:endParaRPr>
        </a:p>
      </dgm:t>
    </dgm:pt>
    <dgm:pt modelId="{4B782D11-0A65-483C-A3B8-23284995C56D}" type="parTrans" cxnId="{3EA19221-702C-4E57-854D-12E27ABC7A3C}">
      <dgm:prSet custT="1"/>
      <dgm:spPr/>
      <dgm:t>
        <a:bodyPr/>
        <a:lstStyle/>
        <a:p>
          <a:endParaRPr lang="es-ES" sz="1800"/>
        </a:p>
      </dgm:t>
    </dgm:pt>
    <dgm:pt modelId="{C4DBCD5E-819A-4953-9D0C-3A3DEDDA8D36}" type="sibTrans" cxnId="{3EA19221-702C-4E57-854D-12E27ABC7A3C}">
      <dgm:prSet/>
      <dgm:spPr/>
      <dgm:t>
        <a:bodyPr/>
        <a:lstStyle/>
        <a:p>
          <a:endParaRPr lang="es-ES" sz="1800"/>
        </a:p>
      </dgm:t>
    </dgm:pt>
    <dgm:pt modelId="{F728A453-F02D-48BF-A4F4-E77AA5DA4712}">
      <dgm:prSet custT="1"/>
      <dgm:spPr>
        <a:solidFill>
          <a:schemeClr val="accent4">
            <a:lumMod val="75000"/>
          </a:schemeClr>
        </a:solidFill>
      </dgm:spPr>
      <dgm:t>
        <a:bodyPr/>
        <a:lstStyle/>
        <a:p>
          <a:r>
            <a:rPr lang="es-ES" sz="1600" b="1" i="0">
              <a:latin typeface="+mn-lt"/>
              <a:ea typeface="ＭＳ Ｐゴシック" pitchFamily="34" charset="-128"/>
              <a:cs typeface="Calibri Light" panose="020F0302020204030204" pitchFamily="34" charset="0"/>
            </a:rPr>
            <a:t>Lenguaje</a:t>
          </a:r>
          <a:r>
            <a:rPr lang="es-ES" sz="1600" b="1" i="1">
              <a:latin typeface="+mn-lt"/>
              <a:ea typeface="ＭＳ Ｐゴシック" pitchFamily="34" charset="-128"/>
              <a:cs typeface="Calibri Light" panose="020F0302020204030204" pitchFamily="34" charset="0"/>
            </a:rPr>
            <a:t> tóxico  </a:t>
          </a:r>
        </a:p>
        <a:p>
          <a:r>
            <a:rPr lang="es-ES" sz="1600" b="1" i="0">
              <a:latin typeface="+mn-lt"/>
              <a:ea typeface="ＭＳ Ｐゴシック" pitchFamily="34" charset="-128"/>
              <a:cs typeface="Calibri Light" panose="020F0302020204030204" pitchFamily="34" charset="0"/>
            </a:rPr>
            <a:t>Estereotipos</a:t>
          </a:r>
        </a:p>
        <a:p>
          <a:r>
            <a:rPr lang="es-ES" sz="1600" b="1" i="0">
              <a:latin typeface="+mn-lt"/>
              <a:ea typeface="ＭＳ Ｐゴシック" pitchFamily="34" charset="-128"/>
              <a:cs typeface="Calibri Light" panose="020F0302020204030204" pitchFamily="34" charset="0"/>
            </a:rPr>
            <a:t>Desinformación</a:t>
          </a:r>
          <a:endParaRPr lang="es-ES" sz="1600" b="1">
            <a:latin typeface="+mn-lt"/>
          </a:endParaRPr>
        </a:p>
      </dgm:t>
    </dgm:pt>
    <dgm:pt modelId="{E09DCC45-F090-4130-B93F-551D96964FE3}" type="parTrans" cxnId="{A7A134F2-80BF-4AFA-8150-A98EECC9D139}">
      <dgm:prSet/>
      <dgm:spPr/>
      <dgm:t>
        <a:bodyPr/>
        <a:lstStyle/>
        <a:p>
          <a:endParaRPr lang="ca-ES"/>
        </a:p>
      </dgm:t>
    </dgm:pt>
    <dgm:pt modelId="{E2BCD571-5E9D-4A6E-90B5-8BDF24CB97A6}" type="sibTrans" cxnId="{A7A134F2-80BF-4AFA-8150-A98EECC9D139}">
      <dgm:prSet/>
      <dgm:spPr/>
      <dgm:t>
        <a:bodyPr/>
        <a:lstStyle/>
        <a:p>
          <a:endParaRPr lang="ca-ES"/>
        </a:p>
      </dgm:t>
    </dgm:pt>
    <dgm:pt modelId="{CB429596-F3C3-4BD9-841C-00CA2BFFAE2D}">
      <dgm:prSet custT="1"/>
      <dgm:spPr>
        <a:solidFill>
          <a:schemeClr val="accent4">
            <a:lumMod val="75000"/>
          </a:schemeClr>
        </a:solidFill>
      </dgm:spPr>
      <dgm:t>
        <a:bodyPr/>
        <a:lstStyle/>
        <a:p>
          <a:r>
            <a:rPr lang="es-ES" sz="1600" b="1">
              <a:latin typeface="+mn-lt"/>
            </a:rPr>
            <a:t>Lengua espontánea</a:t>
          </a:r>
        </a:p>
      </dgm:t>
    </dgm:pt>
    <dgm:pt modelId="{3823A4D5-51C1-4892-ABD4-F8F3FE7788F8}" type="parTrans" cxnId="{2D80AE24-D786-4C59-AE8D-8A5DEAD7204C}">
      <dgm:prSet/>
      <dgm:spPr/>
      <dgm:t>
        <a:bodyPr/>
        <a:lstStyle/>
        <a:p>
          <a:endParaRPr lang="ca-ES"/>
        </a:p>
      </dgm:t>
    </dgm:pt>
    <dgm:pt modelId="{C6164657-864A-43C6-98F9-E753D724BD87}" type="sibTrans" cxnId="{2D80AE24-D786-4C59-AE8D-8A5DEAD7204C}">
      <dgm:prSet/>
      <dgm:spPr/>
      <dgm:t>
        <a:bodyPr/>
        <a:lstStyle/>
        <a:p>
          <a:endParaRPr lang="ca-ES"/>
        </a:p>
      </dgm:t>
    </dgm:pt>
    <dgm:pt modelId="{E68B9934-8B60-46F1-A449-242D63EB38B8}" type="pres">
      <dgm:prSet presAssocID="{77CB6AF5-BE71-41F8-A902-66BDC6E3C345}" presName="diagram" presStyleCnt="0">
        <dgm:presLayoutVars>
          <dgm:chPref val="1"/>
          <dgm:dir/>
          <dgm:animOne val="branch"/>
          <dgm:animLvl val="lvl"/>
          <dgm:resizeHandles val="exact"/>
        </dgm:presLayoutVars>
      </dgm:prSet>
      <dgm:spPr/>
    </dgm:pt>
    <dgm:pt modelId="{C1C54F9D-A6B3-4E2F-854E-7BEADF4B72E8}" type="pres">
      <dgm:prSet presAssocID="{81096F3E-FF5C-46CE-B2D3-68296A8AB3AE}" presName="root1" presStyleCnt="0"/>
      <dgm:spPr/>
    </dgm:pt>
    <dgm:pt modelId="{86E1D53C-CFAA-4A4A-859C-5313756E3A1B}" type="pres">
      <dgm:prSet presAssocID="{81096F3E-FF5C-46CE-B2D3-68296A8AB3AE}" presName="LevelOneTextNode" presStyleLbl="node0" presStyleIdx="0" presStyleCnt="1" custScaleX="257024" custScaleY="278496" custLinFactNeighborX="-285" custLinFactNeighborY="-4692">
        <dgm:presLayoutVars>
          <dgm:chPref val="3"/>
        </dgm:presLayoutVars>
      </dgm:prSet>
      <dgm:spPr/>
    </dgm:pt>
    <dgm:pt modelId="{5B4DB6B1-7CD5-40CE-9EC7-1FDF03873B08}" type="pres">
      <dgm:prSet presAssocID="{81096F3E-FF5C-46CE-B2D3-68296A8AB3AE}" presName="level2hierChild" presStyleCnt="0"/>
      <dgm:spPr/>
    </dgm:pt>
    <dgm:pt modelId="{D24BAB96-6984-4807-AA34-9D30F56E9D87}" type="pres">
      <dgm:prSet presAssocID="{E09DCC45-F090-4130-B93F-551D96964FE3}" presName="conn2-1" presStyleLbl="parChTrans1D2" presStyleIdx="0" presStyleCnt="3"/>
      <dgm:spPr/>
    </dgm:pt>
    <dgm:pt modelId="{2F18BC3C-CB19-4F32-A952-577CD5E02D71}" type="pres">
      <dgm:prSet presAssocID="{E09DCC45-F090-4130-B93F-551D96964FE3}" presName="connTx" presStyleLbl="parChTrans1D2" presStyleIdx="0" presStyleCnt="3"/>
      <dgm:spPr/>
    </dgm:pt>
    <dgm:pt modelId="{9A787336-BBEE-461C-B5B8-8438129E1FD2}" type="pres">
      <dgm:prSet presAssocID="{F728A453-F02D-48BF-A4F4-E77AA5DA4712}" presName="root2" presStyleCnt="0"/>
      <dgm:spPr/>
    </dgm:pt>
    <dgm:pt modelId="{A8450A14-EE0C-4C69-A6CD-3D173CC02C82}" type="pres">
      <dgm:prSet presAssocID="{F728A453-F02D-48BF-A4F4-E77AA5DA4712}" presName="LevelTwoTextNode" presStyleLbl="node2" presStyleIdx="0" presStyleCnt="3">
        <dgm:presLayoutVars>
          <dgm:chPref val="3"/>
        </dgm:presLayoutVars>
      </dgm:prSet>
      <dgm:spPr/>
    </dgm:pt>
    <dgm:pt modelId="{3D78F3BA-CEB8-45AF-BFFD-494D104A01A6}" type="pres">
      <dgm:prSet presAssocID="{F728A453-F02D-48BF-A4F4-E77AA5DA4712}" presName="level3hierChild" presStyleCnt="0"/>
      <dgm:spPr/>
    </dgm:pt>
    <dgm:pt modelId="{290CB80C-D6A5-4B55-9A42-779A57E58099}" type="pres">
      <dgm:prSet presAssocID="{3823A4D5-51C1-4892-ABD4-F8F3FE7788F8}" presName="conn2-1" presStyleLbl="parChTrans1D2" presStyleIdx="1" presStyleCnt="3"/>
      <dgm:spPr/>
    </dgm:pt>
    <dgm:pt modelId="{AAA139AC-F41F-492A-A5F7-6D8D0CE1F4F4}" type="pres">
      <dgm:prSet presAssocID="{3823A4D5-51C1-4892-ABD4-F8F3FE7788F8}" presName="connTx" presStyleLbl="parChTrans1D2" presStyleIdx="1" presStyleCnt="3"/>
      <dgm:spPr/>
    </dgm:pt>
    <dgm:pt modelId="{811462C9-9F78-4D46-87EF-8305B3193668}" type="pres">
      <dgm:prSet presAssocID="{CB429596-F3C3-4BD9-841C-00CA2BFFAE2D}" presName="root2" presStyleCnt="0"/>
      <dgm:spPr/>
    </dgm:pt>
    <dgm:pt modelId="{7461C1B2-95A8-464C-B5E6-FD7B79161EF8}" type="pres">
      <dgm:prSet presAssocID="{CB429596-F3C3-4BD9-841C-00CA2BFFAE2D}" presName="LevelTwoTextNode" presStyleLbl="node2" presStyleIdx="1" presStyleCnt="3">
        <dgm:presLayoutVars>
          <dgm:chPref val="3"/>
        </dgm:presLayoutVars>
      </dgm:prSet>
      <dgm:spPr/>
    </dgm:pt>
    <dgm:pt modelId="{5961F9EE-9539-43A4-859D-5AACEFC818BE}" type="pres">
      <dgm:prSet presAssocID="{CB429596-F3C3-4BD9-841C-00CA2BFFAE2D}" presName="level3hierChild" presStyleCnt="0"/>
      <dgm:spPr/>
    </dgm:pt>
    <dgm:pt modelId="{0BCDF783-3992-4DCE-9A1D-7B4337D0F5F5}" type="pres">
      <dgm:prSet presAssocID="{4B782D11-0A65-483C-A3B8-23284995C56D}" presName="conn2-1" presStyleLbl="parChTrans1D2" presStyleIdx="2" presStyleCnt="3"/>
      <dgm:spPr/>
    </dgm:pt>
    <dgm:pt modelId="{6E949982-8B52-44B8-B32D-0AA5A8ABD980}" type="pres">
      <dgm:prSet presAssocID="{4B782D11-0A65-483C-A3B8-23284995C56D}" presName="connTx" presStyleLbl="parChTrans1D2" presStyleIdx="2" presStyleCnt="3"/>
      <dgm:spPr/>
    </dgm:pt>
    <dgm:pt modelId="{1FB92D34-4569-4174-86E9-9CAC69ACB92E}" type="pres">
      <dgm:prSet presAssocID="{C45EC214-576B-407B-93FA-1BE92ADF4BCC}" presName="root2" presStyleCnt="0"/>
      <dgm:spPr/>
    </dgm:pt>
    <dgm:pt modelId="{35ECBCC5-55C8-4CB7-A371-A1FC0E22475B}" type="pres">
      <dgm:prSet presAssocID="{C45EC214-576B-407B-93FA-1BE92ADF4BCC}" presName="LevelTwoTextNode" presStyleLbl="node2" presStyleIdx="2" presStyleCnt="3" custScaleX="104040" custLinFactY="19355" custLinFactNeighborX="-3100" custLinFactNeighborY="100000">
        <dgm:presLayoutVars>
          <dgm:chPref val="3"/>
        </dgm:presLayoutVars>
      </dgm:prSet>
      <dgm:spPr/>
    </dgm:pt>
    <dgm:pt modelId="{308DB77C-7731-4193-9CF7-D31E88A1F925}" type="pres">
      <dgm:prSet presAssocID="{C45EC214-576B-407B-93FA-1BE92ADF4BCC}" presName="level3hierChild" presStyleCnt="0"/>
      <dgm:spPr/>
    </dgm:pt>
  </dgm:ptLst>
  <dgm:cxnLst>
    <dgm:cxn modelId="{3EA19221-702C-4E57-854D-12E27ABC7A3C}" srcId="{81096F3E-FF5C-46CE-B2D3-68296A8AB3AE}" destId="{C45EC214-576B-407B-93FA-1BE92ADF4BCC}" srcOrd="2" destOrd="0" parTransId="{4B782D11-0A65-483C-A3B8-23284995C56D}" sibTransId="{C4DBCD5E-819A-4953-9D0C-3A3DEDDA8D36}"/>
    <dgm:cxn modelId="{2D80AE24-D786-4C59-AE8D-8A5DEAD7204C}" srcId="{81096F3E-FF5C-46CE-B2D3-68296A8AB3AE}" destId="{CB429596-F3C3-4BD9-841C-00CA2BFFAE2D}" srcOrd="1" destOrd="0" parTransId="{3823A4D5-51C1-4892-ABD4-F8F3FE7788F8}" sibTransId="{C6164657-864A-43C6-98F9-E753D724BD87}"/>
    <dgm:cxn modelId="{43525532-44C5-4CC3-A148-254A0B633E40}" type="presOf" srcId="{3823A4D5-51C1-4892-ABD4-F8F3FE7788F8}" destId="{AAA139AC-F41F-492A-A5F7-6D8D0CE1F4F4}" srcOrd="1" destOrd="0" presId="urn:microsoft.com/office/officeart/2005/8/layout/hierarchy2"/>
    <dgm:cxn modelId="{C6387237-B7AA-47B0-A7B1-9354E8A4269D}" type="presOf" srcId="{4B782D11-0A65-483C-A3B8-23284995C56D}" destId="{6E949982-8B52-44B8-B32D-0AA5A8ABD980}" srcOrd="1" destOrd="0" presId="urn:microsoft.com/office/officeart/2005/8/layout/hierarchy2"/>
    <dgm:cxn modelId="{61CC455F-FBB2-4012-A46C-BA4923F6451C}" type="presOf" srcId="{4B782D11-0A65-483C-A3B8-23284995C56D}" destId="{0BCDF783-3992-4DCE-9A1D-7B4337D0F5F5}" srcOrd="0" destOrd="0" presId="urn:microsoft.com/office/officeart/2005/8/layout/hierarchy2"/>
    <dgm:cxn modelId="{9B59EA6A-ACD5-42F7-9BB4-4E70E23ADC09}" type="presOf" srcId="{E09DCC45-F090-4130-B93F-551D96964FE3}" destId="{2F18BC3C-CB19-4F32-A952-577CD5E02D71}" srcOrd="1" destOrd="0" presId="urn:microsoft.com/office/officeart/2005/8/layout/hierarchy2"/>
    <dgm:cxn modelId="{1E8F436F-47BD-4115-898E-54BC7FA45A7E}" type="presOf" srcId="{F728A453-F02D-48BF-A4F4-E77AA5DA4712}" destId="{A8450A14-EE0C-4C69-A6CD-3D173CC02C82}" srcOrd="0" destOrd="0" presId="urn:microsoft.com/office/officeart/2005/8/layout/hierarchy2"/>
    <dgm:cxn modelId="{D3B05B74-5B1A-4F3C-83F4-3C7870A406E8}" type="presOf" srcId="{77CB6AF5-BE71-41F8-A902-66BDC6E3C345}" destId="{E68B9934-8B60-46F1-A449-242D63EB38B8}" srcOrd="0" destOrd="0" presId="urn:microsoft.com/office/officeart/2005/8/layout/hierarchy2"/>
    <dgm:cxn modelId="{66E25958-55B6-4337-9933-06FBEC68FA89}" type="presOf" srcId="{C45EC214-576B-407B-93FA-1BE92ADF4BCC}" destId="{35ECBCC5-55C8-4CB7-A371-A1FC0E22475B}" srcOrd="0" destOrd="0" presId="urn:microsoft.com/office/officeart/2005/8/layout/hierarchy2"/>
    <dgm:cxn modelId="{80A40C83-431E-4C5A-B63C-9A527F1C3B9F}" type="presOf" srcId="{CB429596-F3C3-4BD9-841C-00CA2BFFAE2D}" destId="{7461C1B2-95A8-464C-B5E6-FD7B79161EF8}" srcOrd="0" destOrd="0" presId="urn:microsoft.com/office/officeart/2005/8/layout/hierarchy2"/>
    <dgm:cxn modelId="{96469E98-CBBE-45F1-99FB-26EFFB535A77}" type="presOf" srcId="{81096F3E-FF5C-46CE-B2D3-68296A8AB3AE}" destId="{86E1D53C-CFAA-4A4A-859C-5313756E3A1B}" srcOrd="0" destOrd="0" presId="urn:microsoft.com/office/officeart/2005/8/layout/hierarchy2"/>
    <dgm:cxn modelId="{CDC19BBA-5EC7-42F3-9069-C3B7F1085477}" type="presOf" srcId="{3823A4D5-51C1-4892-ABD4-F8F3FE7788F8}" destId="{290CB80C-D6A5-4B55-9A42-779A57E58099}" srcOrd="0" destOrd="0" presId="urn:microsoft.com/office/officeart/2005/8/layout/hierarchy2"/>
    <dgm:cxn modelId="{A7A134F2-80BF-4AFA-8150-A98EECC9D139}" srcId="{81096F3E-FF5C-46CE-B2D3-68296A8AB3AE}" destId="{F728A453-F02D-48BF-A4F4-E77AA5DA4712}" srcOrd="0" destOrd="0" parTransId="{E09DCC45-F090-4130-B93F-551D96964FE3}" sibTransId="{E2BCD571-5E9D-4A6E-90B5-8BDF24CB97A6}"/>
    <dgm:cxn modelId="{B36A71F7-9A72-4E6C-81C6-5746B0796945}" srcId="{77CB6AF5-BE71-41F8-A902-66BDC6E3C345}" destId="{81096F3E-FF5C-46CE-B2D3-68296A8AB3AE}" srcOrd="0" destOrd="0" parTransId="{0F392321-0807-4145-929C-C177E87FBACE}" sibTransId="{62726A48-BF4C-4429-A131-796F0AE1855D}"/>
    <dgm:cxn modelId="{C785FAFE-2CC8-408E-802E-592DBE296146}" type="presOf" srcId="{E09DCC45-F090-4130-B93F-551D96964FE3}" destId="{D24BAB96-6984-4807-AA34-9D30F56E9D87}" srcOrd="0" destOrd="0" presId="urn:microsoft.com/office/officeart/2005/8/layout/hierarchy2"/>
    <dgm:cxn modelId="{998894E1-4C40-4D01-AC52-45A7A42C4F08}" type="presParOf" srcId="{E68B9934-8B60-46F1-A449-242D63EB38B8}" destId="{C1C54F9D-A6B3-4E2F-854E-7BEADF4B72E8}" srcOrd="0" destOrd="0" presId="urn:microsoft.com/office/officeart/2005/8/layout/hierarchy2"/>
    <dgm:cxn modelId="{9A6AA85D-B696-4D21-96D0-22F795CE4F57}" type="presParOf" srcId="{C1C54F9D-A6B3-4E2F-854E-7BEADF4B72E8}" destId="{86E1D53C-CFAA-4A4A-859C-5313756E3A1B}" srcOrd="0" destOrd="0" presId="urn:microsoft.com/office/officeart/2005/8/layout/hierarchy2"/>
    <dgm:cxn modelId="{4B353355-EB13-4940-90B0-BE0C08F2E21D}" type="presParOf" srcId="{C1C54F9D-A6B3-4E2F-854E-7BEADF4B72E8}" destId="{5B4DB6B1-7CD5-40CE-9EC7-1FDF03873B08}" srcOrd="1" destOrd="0" presId="urn:microsoft.com/office/officeart/2005/8/layout/hierarchy2"/>
    <dgm:cxn modelId="{E56BBB97-BC55-4A5E-A198-DDB5415B8BFE}" type="presParOf" srcId="{5B4DB6B1-7CD5-40CE-9EC7-1FDF03873B08}" destId="{D24BAB96-6984-4807-AA34-9D30F56E9D87}" srcOrd="0" destOrd="0" presId="urn:microsoft.com/office/officeart/2005/8/layout/hierarchy2"/>
    <dgm:cxn modelId="{FC42E0AD-C1AB-42EF-A53B-2B09602682FD}" type="presParOf" srcId="{D24BAB96-6984-4807-AA34-9D30F56E9D87}" destId="{2F18BC3C-CB19-4F32-A952-577CD5E02D71}" srcOrd="0" destOrd="0" presId="urn:microsoft.com/office/officeart/2005/8/layout/hierarchy2"/>
    <dgm:cxn modelId="{042B1255-7DCB-4F54-BFAB-E26F256BA934}" type="presParOf" srcId="{5B4DB6B1-7CD5-40CE-9EC7-1FDF03873B08}" destId="{9A787336-BBEE-461C-B5B8-8438129E1FD2}" srcOrd="1" destOrd="0" presId="urn:microsoft.com/office/officeart/2005/8/layout/hierarchy2"/>
    <dgm:cxn modelId="{3A10C52C-3828-4BAD-94A3-344AE4F8E712}" type="presParOf" srcId="{9A787336-BBEE-461C-B5B8-8438129E1FD2}" destId="{A8450A14-EE0C-4C69-A6CD-3D173CC02C82}" srcOrd="0" destOrd="0" presId="urn:microsoft.com/office/officeart/2005/8/layout/hierarchy2"/>
    <dgm:cxn modelId="{4F36A4AE-F460-4BF8-9B9B-74BF78FC3F8B}" type="presParOf" srcId="{9A787336-BBEE-461C-B5B8-8438129E1FD2}" destId="{3D78F3BA-CEB8-45AF-BFFD-494D104A01A6}" srcOrd="1" destOrd="0" presId="urn:microsoft.com/office/officeart/2005/8/layout/hierarchy2"/>
    <dgm:cxn modelId="{E95D2E3F-2D70-472E-A925-550ADFAAFA66}" type="presParOf" srcId="{5B4DB6B1-7CD5-40CE-9EC7-1FDF03873B08}" destId="{290CB80C-D6A5-4B55-9A42-779A57E58099}" srcOrd="2" destOrd="0" presId="urn:microsoft.com/office/officeart/2005/8/layout/hierarchy2"/>
    <dgm:cxn modelId="{6577E8A4-CE10-4BD5-B81C-04B8F87E63CF}" type="presParOf" srcId="{290CB80C-D6A5-4B55-9A42-779A57E58099}" destId="{AAA139AC-F41F-492A-A5F7-6D8D0CE1F4F4}" srcOrd="0" destOrd="0" presId="urn:microsoft.com/office/officeart/2005/8/layout/hierarchy2"/>
    <dgm:cxn modelId="{708314CA-B55B-4124-BD28-C56E06D473A4}" type="presParOf" srcId="{5B4DB6B1-7CD5-40CE-9EC7-1FDF03873B08}" destId="{811462C9-9F78-4D46-87EF-8305B3193668}" srcOrd="3" destOrd="0" presId="urn:microsoft.com/office/officeart/2005/8/layout/hierarchy2"/>
    <dgm:cxn modelId="{DB6047A7-088C-4818-8B73-7DF6B4479F6E}" type="presParOf" srcId="{811462C9-9F78-4D46-87EF-8305B3193668}" destId="{7461C1B2-95A8-464C-B5E6-FD7B79161EF8}" srcOrd="0" destOrd="0" presId="urn:microsoft.com/office/officeart/2005/8/layout/hierarchy2"/>
    <dgm:cxn modelId="{589D23C6-D107-4491-AC42-0569C6B102C5}" type="presParOf" srcId="{811462C9-9F78-4D46-87EF-8305B3193668}" destId="{5961F9EE-9539-43A4-859D-5AACEFC818BE}" srcOrd="1" destOrd="0" presId="urn:microsoft.com/office/officeart/2005/8/layout/hierarchy2"/>
    <dgm:cxn modelId="{4DA56C5B-5863-40DD-B256-EC4B9FB1103A}" type="presParOf" srcId="{5B4DB6B1-7CD5-40CE-9EC7-1FDF03873B08}" destId="{0BCDF783-3992-4DCE-9A1D-7B4337D0F5F5}" srcOrd="4" destOrd="0" presId="urn:microsoft.com/office/officeart/2005/8/layout/hierarchy2"/>
    <dgm:cxn modelId="{0F399F89-3CF3-440D-97B5-F7CECA7B652B}" type="presParOf" srcId="{0BCDF783-3992-4DCE-9A1D-7B4337D0F5F5}" destId="{6E949982-8B52-44B8-B32D-0AA5A8ABD980}" srcOrd="0" destOrd="0" presId="urn:microsoft.com/office/officeart/2005/8/layout/hierarchy2"/>
    <dgm:cxn modelId="{56F0AF8A-BF1C-4E29-821B-13A4A8E69548}" type="presParOf" srcId="{5B4DB6B1-7CD5-40CE-9EC7-1FDF03873B08}" destId="{1FB92D34-4569-4174-86E9-9CAC69ACB92E}" srcOrd="5" destOrd="0" presId="urn:microsoft.com/office/officeart/2005/8/layout/hierarchy2"/>
    <dgm:cxn modelId="{7E4EC412-C289-45C9-A029-9C47EB370C9C}" type="presParOf" srcId="{1FB92D34-4569-4174-86E9-9CAC69ACB92E}" destId="{35ECBCC5-55C8-4CB7-A371-A1FC0E22475B}" srcOrd="0" destOrd="0" presId="urn:microsoft.com/office/officeart/2005/8/layout/hierarchy2"/>
    <dgm:cxn modelId="{9531340F-6DDD-4EB6-90AA-F61951C0A24E}" type="presParOf" srcId="{1FB92D34-4569-4174-86E9-9CAC69ACB92E}" destId="{308DB77C-7731-4193-9CF7-D31E88A1F92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B6AF5-BE71-41F8-A902-66BDC6E3C345}"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S"/>
        </a:p>
      </dgm:t>
    </dgm:pt>
    <dgm:pt modelId="{81096F3E-FF5C-46CE-B2D3-68296A8AB3AE}">
      <dgm:prSet phldrT="[Texto]" custT="1"/>
      <dgm:spPr>
        <a:solidFill>
          <a:srgbClr val="176FB1"/>
        </a:solidFill>
      </dgm:spPr>
      <dgm:t>
        <a:bodyPr/>
        <a:lstStyle/>
        <a:p>
          <a:pPr>
            <a:buClr>
              <a:schemeClr val="accent2">
                <a:lumMod val="75000"/>
              </a:schemeClr>
            </a:buClr>
            <a:buNone/>
          </a:pPr>
          <a:r>
            <a:rPr lang="es-ES" sz="1800" b="0">
              <a:latin typeface="+mn-lt"/>
              <a:ea typeface="ＭＳ Ｐゴシック" pitchFamily="34" charset="-128"/>
              <a:cs typeface="Calibri Light" panose="020F0302020204030204" pitchFamily="34" charset="0"/>
            </a:rPr>
            <a:t>Procesamiento del lenguaje natural (PLN)</a:t>
          </a:r>
        </a:p>
        <a:p>
          <a:pPr>
            <a:buClr>
              <a:schemeClr val="accent2">
                <a:lumMod val="75000"/>
              </a:schemeClr>
            </a:buClr>
            <a:buNone/>
          </a:pPr>
          <a:r>
            <a:rPr lang="es-ES" sz="1800" b="0" i="1">
              <a:latin typeface="+mn-lt"/>
              <a:ea typeface="ＭＳ Ｐゴシック" pitchFamily="34" charset="-128"/>
              <a:cs typeface="Calibri Light" panose="020F0302020204030204" pitchFamily="34" charset="0"/>
            </a:rPr>
            <a:t>Big data</a:t>
          </a:r>
          <a:endParaRPr lang="es-ES" sz="1800" b="0" i="0">
            <a:latin typeface="+mn-lt"/>
            <a:ea typeface="ＭＳ Ｐゴシック" pitchFamily="34" charset="-128"/>
            <a:cs typeface="Calibri Light" panose="020F0302020204030204" pitchFamily="34" charset="0"/>
          </a:endParaRPr>
        </a:p>
        <a:p>
          <a:pPr>
            <a:buClr>
              <a:schemeClr val="accent2">
                <a:lumMod val="75000"/>
              </a:schemeClr>
            </a:buClr>
            <a:buNone/>
          </a:pPr>
          <a:r>
            <a:rPr lang="es-ES" sz="1800" b="0" i="0">
              <a:latin typeface="+mn-lt"/>
              <a:ea typeface="ＭＳ Ｐゴシック" pitchFamily="34" charset="-128"/>
              <a:cs typeface="Calibri Light" panose="020F0302020204030204" pitchFamily="34" charset="0"/>
            </a:rPr>
            <a:t>Ámbito médico</a:t>
          </a:r>
          <a:endParaRPr lang="es-ES" sz="1800" b="0" i="1">
            <a:latin typeface="+mn-lt"/>
          </a:endParaRPr>
        </a:p>
      </dgm:t>
    </dgm:pt>
    <dgm:pt modelId="{0F392321-0807-4145-929C-C177E87FBACE}" type="parTrans" cxnId="{B36A71F7-9A72-4E6C-81C6-5746B0796945}">
      <dgm:prSet/>
      <dgm:spPr/>
      <dgm:t>
        <a:bodyPr/>
        <a:lstStyle/>
        <a:p>
          <a:endParaRPr lang="es-ES"/>
        </a:p>
      </dgm:t>
    </dgm:pt>
    <dgm:pt modelId="{62726A48-BF4C-4429-A131-796F0AE1855D}" type="sibTrans" cxnId="{B36A71F7-9A72-4E6C-81C6-5746B0796945}">
      <dgm:prSet/>
      <dgm:spPr/>
      <dgm:t>
        <a:bodyPr/>
        <a:lstStyle/>
        <a:p>
          <a:endParaRPr lang="es-ES"/>
        </a:p>
      </dgm:t>
    </dgm:pt>
    <dgm:pt modelId="{C45EC214-576B-407B-93FA-1BE92ADF4BCC}">
      <dgm:prSet phldrT="[Texto]" custT="1"/>
      <dgm:spPr/>
      <dgm:t>
        <a:bodyPr/>
        <a:lstStyle/>
        <a:p>
          <a:pPr>
            <a:buClr>
              <a:schemeClr val="accent2">
                <a:lumMod val="75000"/>
              </a:schemeClr>
            </a:buClr>
            <a:buFont typeface="Wingdings 3"/>
            <a:buNone/>
          </a:pPr>
          <a:r>
            <a:rPr lang="es-ES" sz="1800" b="0" u="none" noProof="0" dirty="0" err="1">
              <a:uFill>
                <a:solidFill>
                  <a:schemeClr val="accent4">
                    <a:lumMod val="75000"/>
                  </a:schemeClr>
                </a:solidFill>
              </a:uFill>
              <a:latin typeface="+mn-lt"/>
              <a:ea typeface="ＭＳ Ｐゴシック" pitchFamily="34" charset="-128"/>
              <a:cs typeface="Calibri Light" panose="020F0302020204030204" pitchFamily="34" charset="0"/>
            </a:rPr>
            <a:t>MarIA</a:t>
          </a:r>
          <a:endParaRPr lang="es-ES" sz="1800" b="0" u="none" noProof="0" dirty="0">
            <a:uFill>
              <a:solidFill>
                <a:schemeClr val="accent4">
                  <a:lumMod val="75000"/>
                </a:schemeClr>
              </a:solidFill>
            </a:uFill>
            <a:latin typeface="+mn-lt"/>
            <a:ea typeface="ＭＳ Ｐゴシック" pitchFamily="34" charset="-128"/>
            <a:cs typeface="Calibri Light" panose="020F0302020204030204" pitchFamily="34" charset="0"/>
          </a:endParaRPr>
        </a:p>
        <a:p>
          <a:pPr>
            <a:buClr>
              <a:schemeClr val="accent2">
                <a:lumMod val="75000"/>
              </a:schemeClr>
            </a:buClr>
            <a:buFont typeface="Wingdings 3"/>
            <a:buNone/>
          </a:pPr>
          <a:r>
            <a:rPr lang="es-ES" sz="1800" b="0" u="none" noProof="0" dirty="0" err="1">
              <a:uFill>
                <a:solidFill>
                  <a:schemeClr val="accent4">
                    <a:lumMod val="75000"/>
                  </a:schemeClr>
                </a:solidFill>
              </a:uFill>
              <a:latin typeface="+mn-lt"/>
              <a:ea typeface="ＭＳ Ｐゴシック" pitchFamily="34" charset="-128"/>
              <a:cs typeface="Calibri Light" panose="020F0302020204030204" pitchFamily="34" charset="0"/>
            </a:rPr>
            <a:t>Anonimización</a:t>
          </a:r>
          <a:endParaRPr lang="es-ES" sz="1800" b="0" u="none" noProof="0" dirty="0">
            <a:uFill>
              <a:solidFill>
                <a:schemeClr val="accent4">
                  <a:lumMod val="75000"/>
                </a:schemeClr>
              </a:solidFill>
            </a:uFill>
            <a:latin typeface="+mn-lt"/>
            <a:ea typeface="ＭＳ Ｐゴシック" pitchFamily="34" charset="-128"/>
            <a:cs typeface="Calibri Light" panose="020F0302020204030204" pitchFamily="34" charset="0"/>
          </a:endParaRPr>
        </a:p>
        <a:p>
          <a:pPr>
            <a:buClr>
              <a:schemeClr val="accent2">
                <a:lumMod val="75000"/>
              </a:schemeClr>
            </a:buClr>
            <a:buFont typeface="Wingdings 3"/>
            <a:buNone/>
          </a:pPr>
          <a:r>
            <a:rPr lang="es-ES" sz="1800" b="0" u="none" noProof="0" dirty="0">
              <a:uFill>
                <a:solidFill>
                  <a:schemeClr val="accent4">
                    <a:lumMod val="75000"/>
                  </a:schemeClr>
                </a:solidFill>
              </a:uFill>
              <a:latin typeface="+mn-lt"/>
              <a:ea typeface="ＭＳ Ｐゴシック" pitchFamily="34" charset="-128"/>
              <a:cs typeface="Calibri Light" panose="020F0302020204030204" pitchFamily="34" charset="0"/>
            </a:rPr>
            <a:t>Certeza y especulación</a:t>
          </a:r>
          <a:endParaRPr lang="es-ES" sz="1800" b="0" u="none" noProof="0" dirty="0">
            <a:latin typeface="+mn-lt"/>
          </a:endParaRPr>
        </a:p>
      </dgm:t>
    </dgm:pt>
    <dgm:pt modelId="{4B782D11-0A65-483C-A3B8-23284995C56D}" type="parTrans" cxnId="{3EA19221-702C-4E57-854D-12E27ABC7A3C}">
      <dgm:prSet/>
      <dgm:spPr/>
      <dgm:t>
        <a:bodyPr/>
        <a:lstStyle/>
        <a:p>
          <a:endParaRPr lang="es-ES"/>
        </a:p>
      </dgm:t>
    </dgm:pt>
    <dgm:pt modelId="{C4DBCD5E-819A-4953-9D0C-3A3DEDDA8D36}" type="sibTrans" cxnId="{3EA19221-702C-4E57-854D-12E27ABC7A3C}">
      <dgm:prSet/>
      <dgm:spPr/>
      <dgm:t>
        <a:bodyPr/>
        <a:lstStyle/>
        <a:p>
          <a:endParaRPr lang="es-ES"/>
        </a:p>
      </dgm:t>
    </dgm:pt>
    <dgm:pt modelId="{ABCE1F55-C6EB-4D03-8D5C-F66309A0D706}">
      <dgm:prSet custT="1"/>
      <dgm:spPr/>
      <dgm:t>
        <a:bodyPr/>
        <a:lstStyle/>
        <a:p>
          <a:r>
            <a:rPr lang="es-ES" sz="1800" b="0" i="0" dirty="0">
              <a:latin typeface="+mn-lt"/>
              <a:ea typeface="ＭＳ Ｐゴシック" pitchFamily="34" charset="-128"/>
              <a:cs typeface="Calibri Light" panose="020F0302020204030204" pitchFamily="34" charset="0"/>
            </a:rPr>
            <a:t>AINA</a:t>
          </a:r>
          <a:endParaRPr lang="es-ES" sz="1800" b="0" i="1" dirty="0">
            <a:latin typeface="+mn-lt"/>
            <a:ea typeface="ＭＳ Ｐゴシック" pitchFamily="34" charset="-128"/>
            <a:cs typeface="Calibri Light" panose="020F0302020204030204" pitchFamily="34" charset="0"/>
          </a:endParaRPr>
        </a:p>
        <a:p>
          <a:r>
            <a:rPr lang="es-ES" sz="1800" b="0" i="0" dirty="0">
              <a:latin typeface="+mn-lt"/>
            </a:rPr>
            <a:t>Estructuras negativas</a:t>
          </a:r>
        </a:p>
        <a:p>
          <a:r>
            <a:rPr lang="es-ES" sz="1800" b="0" i="0" dirty="0">
              <a:latin typeface="+mn-lt"/>
            </a:rPr>
            <a:t>Paráfrasis</a:t>
          </a:r>
          <a:endParaRPr lang="es-ES" sz="1800" b="0" i="1" dirty="0">
            <a:latin typeface="+mn-lt"/>
          </a:endParaRPr>
        </a:p>
      </dgm:t>
    </dgm:pt>
    <dgm:pt modelId="{B41A6444-7FAE-4DD7-B953-D9041A1E2766}" type="parTrans" cxnId="{C621D980-C50B-4BA4-BA1D-D60A91FEF795}">
      <dgm:prSet/>
      <dgm:spPr/>
      <dgm:t>
        <a:bodyPr/>
        <a:lstStyle/>
        <a:p>
          <a:endParaRPr lang="ca-ES"/>
        </a:p>
      </dgm:t>
    </dgm:pt>
    <dgm:pt modelId="{17E8B135-768A-4C05-844A-E8F6E62C4FB9}" type="sibTrans" cxnId="{C621D980-C50B-4BA4-BA1D-D60A91FEF795}">
      <dgm:prSet/>
      <dgm:spPr/>
      <dgm:t>
        <a:bodyPr/>
        <a:lstStyle/>
        <a:p>
          <a:endParaRPr lang="ca-ES"/>
        </a:p>
      </dgm:t>
    </dgm:pt>
    <dgm:pt modelId="{E68B9934-8B60-46F1-A449-242D63EB38B8}" type="pres">
      <dgm:prSet presAssocID="{77CB6AF5-BE71-41F8-A902-66BDC6E3C345}" presName="diagram" presStyleCnt="0">
        <dgm:presLayoutVars>
          <dgm:chPref val="1"/>
          <dgm:dir/>
          <dgm:animOne val="branch"/>
          <dgm:animLvl val="lvl"/>
          <dgm:resizeHandles val="exact"/>
        </dgm:presLayoutVars>
      </dgm:prSet>
      <dgm:spPr/>
    </dgm:pt>
    <dgm:pt modelId="{C1C54F9D-A6B3-4E2F-854E-7BEADF4B72E8}" type="pres">
      <dgm:prSet presAssocID="{81096F3E-FF5C-46CE-B2D3-68296A8AB3AE}" presName="root1" presStyleCnt="0"/>
      <dgm:spPr/>
    </dgm:pt>
    <dgm:pt modelId="{86E1D53C-CFAA-4A4A-859C-5313756E3A1B}" type="pres">
      <dgm:prSet presAssocID="{81096F3E-FF5C-46CE-B2D3-68296A8AB3AE}" presName="LevelOneTextNode" presStyleLbl="node0" presStyleIdx="0" presStyleCnt="1" custScaleY="278496" custLinFactNeighborX="-285" custLinFactNeighborY="-4692">
        <dgm:presLayoutVars>
          <dgm:chPref val="3"/>
        </dgm:presLayoutVars>
      </dgm:prSet>
      <dgm:spPr/>
    </dgm:pt>
    <dgm:pt modelId="{5B4DB6B1-7CD5-40CE-9EC7-1FDF03873B08}" type="pres">
      <dgm:prSet presAssocID="{81096F3E-FF5C-46CE-B2D3-68296A8AB3AE}" presName="level2hierChild" presStyleCnt="0"/>
      <dgm:spPr/>
    </dgm:pt>
    <dgm:pt modelId="{2FF6B4D7-D7DE-4373-A34F-234672463CF8}" type="pres">
      <dgm:prSet presAssocID="{B41A6444-7FAE-4DD7-B953-D9041A1E2766}" presName="conn2-1" presStyleLbl="parChTrans1D2" presStyleIdx="0" presStyleCnt="2"/>
      <dgm:spPr/>
    </dgm:pt>
    <dgm:pt modelId="{125E04FF-7193-46DD-A4F3-1BD393B6E760}" type="pres">
      <dgm:prSet presAssocID="{B41A6444-7FAE-4DD7-B953-D9041A1E2766}" presName="connTx" presStyleLbl="parChTrans1D2" presStyleIdx="0" presStyleCnt="2"/>
      <dgm:spPr/>
    </dgm:pt>
    <dgm:pt modelId="{EDC8B432-1BF9-48A2-B484-73C81873CFFB}" type="pres">
      <dgm:prSet presAssocID="{ABCE1F55-C6EB-4D03-8D5C-F66309A0D706}" presName="root2" presStyleCnt="0"/>
      <dgm:spPr/>
    </dgm:pt>
    <dgm:pt modelId="{16E32F33-3879-454C-8159-3B381CA37B86}" type="pres">
      <dgm:prSet presAssocID="{ABCE1F55-C6EB-4D03-8D5C-F66309A0D706}" presName="LevelTwoTextNode" presStyleLbl="node2" presStyleIdx="0" presStyleCnt="2" custScaleX="204164">
        <dgm:presLayoutVars>
          <dgm:chPref val="3"/>
        </dgm:presLayoutVars>
      </dgm:prSet>
      <dgm:spPr/>
    </dgm:pt>
    <dgm:pt modelId="{FEC0C43D-D2C3-44A5-9C19-FF6A4F0E08EC}" type="pres">
      <dgm:prSet presAssocID="{ABCE1F55-C6EB-4D03-8D5C-F66309A0D706}" presName="level3hierChild" presStyleCnt="0"/>
      <dgm:spPr/>
    </dgm:pt>
    <dgm:pt modelId="{0BCDF783-3992-4DCE-9A1D-7B4337D0F5F5}" type="pres">
      <dgm:prSet presAssocID="{4B782D11-0A65-483C-A3B8-23284995C56D}" presName="conn2-1" presStyleLbl="parChTrans1D2" presStyleIdx="1" presStyleCnt="2"/>
      <dgm:spPr/>
    </dgm:pt>
    <dgm:pt modelId="{6E949982-8B52-44B8-B32D-0AA5A8ABD980}" type="pres">
      <dgm:prSet presAssocID="{4B782D11-0A65-483C-A3B8-23284995C56D}" presName="connTx" presStyleLbl="parChTrans1D2" presStyleIdx="1" presStyleCnt="2"/>
      <dgm:spPr/>
    </dgm:pt>
    <dgm:pt modelId="{1FB92D34-4569-4174-86E9-9CAC69ACB92E}" type="pres">
      <dgm:prSet presAssocID="{C45EC214-576B-407B-93FA-1BE92ADF4BCC}" presName="root2" presStyleCnt="0"/>
      <dgm:spPr/>
    </dgm:pt>
    <dgm:pt modelId="{35ECBCC5-55C8-4CB7-A371-A1FC0E22475B}" type="pres">
      <dgm:prSet presAssocID="{C45EC214-576B-407B-93FA-1BE92ADF4BCC}" presName="LevelTwoTextNode" presStyleLbl="node2" presStyleIdx="1" presStyleCnt="2" custScaleX="204164" custScaleY="121247">
        <dgm:presLayoutVars>
          <dgm:chPref val="3"/>
        </dgm:presLayoutVars>
      </dgm:prSet>
      <dgm:spPr/>
    </dgm:pt>
    <dgm:pt modelId="{308DB77C-7731-4193-9CF7-D31E88A1F925}" type="pres">
      <dgm:prSet presAssocID="{C45EC214-576B-407B-93FA-1BE92ADF4BCC}" presName="level3hierChild" presStyleCnt="0"/>
      <dgm:spPr/>
    </dgm:pt>
  </dgm:ptLst>
  <dgm:cxnLst>
    <dgm:cxn modelId="{ECB33008-412D-4681-9A62-04AA1FA39A5F}" type="presOf" srcId="{C45EC214-576B-407B-93FA-1BE92ADF4BCC}" destId="{35ECBCC5-55C8-4CB7-A371-A1FC0E22475B}" srcOrd="0" destOrd="0" presId="urn:microsoft.com/office/officeart/2005/8/layout/hierarchy2"/>
    <dgm:cxn modelId="{3EA19221-702C-4E57-854D-12E27ABC7A3C}" srcId="{81096F3E-FF5C-46CE-B2D3-68296A8AB3AE}" destId="{C45EC214-576B-407B-93FA-1BE92ADF4BCC}" srcOrd="1" destOrd="0" parTransId="{4B782D11-0A65-483C-A3B8-23284995C56D}" sibTransId="{C4DBCD5E-819A-4953-9D0C-3A3DEDDA8D36}"/>
    <dgm:cxn modelId="{D3B05B74-5B1A-4F3C-83F4-3C7870A406E8}" type="presOf" srcId="{77CB6AF5-BE71-41F8-A902-66BDC6E3C345}" destId="{E68B9934-8B60-46F1-A449-242D63EB38B8}" srcOrd="0" destOrd="0" presId="urn:microsoft.com/office/officeart/2005/8/layout/hierarchy2"/>
    <dgm:cxn modelId="{C621D980-C50B-4BA4-BA1D-D60A91FEF795}" srcId="{81096F3E-FF5C-46CE-B2D3-68296A8AB3AE}" destId="{ABCE1F55-C6EB-4D03-8D5C-F66309A0D706}" srcOrd="0" destOrd="0" parTransId="{B41A6444-7FAE-4DD7-B953-D9041A1E2766}" sibTransId="{17E8B135-768A-4C05-844A-E8F6E62C4FB9}"/>
    <dgm:cxn modelId="{0287BD96-2FB8-4BAB-BFEC-E2C6E257F171}" type="presOf" srcId="{ABCE1F55-C6EB-4D03-8D5C-F66309A0D706}" destId="{16E32F33-3879-454C-8159-3B381CA37B86}" srcOrd="0" destOrd="0" presId="urn:microsoft.com/office/officeart/2005/8/layout/hierarchy2"/>
    <dgm:cxn modelId="{96469E98-CBBE-45F1-99FB-26EFFB535A77}" type="presOf" srcId="{81096F3E-FF5C-46CE-B2D3-68296A8AB3AE}" destId="{86E1D53C-CFAA-4A4A-859C-5313756E3A1B}" srcOrd="0" destOrd="0" presId="urn:microsoft.com/office/officeart/2005/8/layout/hierarchy2"/>
    <dgm:cxn modelId="{AF4105A4-6F89-401B-8D1A-0357BC390CC2}" type="presOf" srcId="{4B782D11-0A65-483C-A3B8-23284995C56D}" destId="{0BCDF783-3992-4DCE-9A1D-7B4337D0F5F5}" srcOrd="0" destOrd="0" presId="urn:microsoft.com/office/officeart/2005/8/layout/hierarchy2"/>
    <dgm:cxn modelId="{832674A8-668F-43B0-9397-16709330FCF6}" type="presOf" srcId="{B41A6444-7FAE-4DD7-B953-D9041A1E2766}" destId="{125E04FF-7193-46DD-A4F3-1BD393B6E760}" srcOrd="1" destOrd="0" presId="urn:microsoft.com/office/officeart/2005/8/layout/hierarchy2"/>
    <dgm:cxn modelId="{7AD84AB4-2EB3-464D-914E-7D7CF8C3D5AD}" type="presOf" srcId="{4B782D11-0A65-483C-A3B8-23284995C56D}" destId="{6E949982-8B52-44B8-B32D-0AA5A8ABD980}" srcOrd="1" destOrd="0" presId="urn:microsoft.com/office/officeart/2005/8/layout/hierarchy2"/>
    <dgm:cxn modelId="{022334DA-CA08-488E-8F89-47D5D068AC11}" type="presOf" srcId="{B41A6444-7FAE-4DD7-B953-D9041A1E2766}" destId="{2FF6B4D7-D7DE-4373-A34F-234672463CF8}" srcOrd="0" destOrd="0" presId="urn:microsoft.com/office/officeart/2005/8/layout/hierarchy2"/>
    <dgm:cxn modelId="{B36A71F7-9A72-4E6C-81C6-5746B0796945}" srcId="{77CB6AF5-BE71-41F8-A902-66BDC6E3C345}" destId="{81096F3E-FF5C-46CE-B2D3-68296A8AB3AE}" srcOrd="0" destOrd="0" parTransId="{0F392321-0807-4145-929C-C177E87FBACE}" sibTransId="{62726A48-BF4C-4429-A131-796F0AE1855D}"/>
    <dgm:cxn modelId="{998894E1-4C40-4D01-AC52-45A7A42C4F08}" type="presParOf" srcId="{E68B9934-8B60-46F1-A449-242D63EB38B8}" destId="{C1C54F9D-A6B3-4E2F-854E-7BEADF4B72E8}" srcOrd="0" destOrd="0" presId="urn:microsoft.com/office/officeart/2005/8/layout/hierarchy2"/>
    <dgm:cxn modelId="{9A6AA85D-B696-4D21-96D0-22F795CE4F57}" type="presParOf" srcId="{C1C54F9D-A6B3-4E2F-854E-7BEADF4B72E8}" destId="{86E1D53C-CFAA-4A4A-859C-5313756E3A1B}" srcOrd="0" destOrd="0" presId="urn:microsoft.com/office/officeart/2005/8/layout/hierarchy2"/>
    <dgm:cxn modelId="{4B353355-EB13-4940-90B0-BE0C08F2E21D}" type="presParOf" srcId="{C1C54F9D-A6B3-4E2F-854E-7BEADF4B72E8}" destId="{5B4DB6B1-7CD5-40CE-9EC7-1FDF03873B08}" srcOrd="1" destOrd="0" presId="urn:microsoft.com/office/officeart/2005/8/layout/hierarchy2"/>
    <dgm:cxn modelId="{B5164DC2-C465-479F-B284-0EB7F5584748}" type="presParOf" srcId="{5B4DB6B1-7CD5-40CE-9EC7-1FDF03873B08}" destId="{2FF6B4D7-D7DE-4373-A34F-234672463CF8}" srcOrd="0" destOrd="0" presId="urn:microsoft.com/office/officeart/2005/8/layout/hierarchy2"/>
    <dgm:cxn modelId="{BC668B64-7710-43F2-B5E0-078FBEA95682}" type="presParOf" srcId="{2FF6B4D7-D7DE-4373-A34F-234672463CF8}" destId="{125E04FF-7193-46DD-A4F3-1BD393B6E760}" srcOrd="0" destOrd="0" presId="urn:microsoft.com/office/officeart/2005/8/layout/hierarchy2"/>
    <dgm:cxn modelId="{A0783AC3-25A9-4381-B5A5-3BF4413E287A}" type="presParOf" srcId="{5B4DB6B1-7CD5-40CE-9EC7-1FDF03873B08}" destId="{EDC8B432-1BF9-48A2-B484-73C81873CFFB}" srcOrd="1" destOrd="0" presId="urn:microsoft.com/office/officeart/2005/8/layout/hierarchy2"/>
    <dgm:cxn modelId="{43F6E6E4-B28A-4120-81CA-22000E998C9F}" type="presParOf" srcId="{EDC8B432-1BF9-48A2-B484-73C81873CFFB}" destId="{16E32F33-3879-454C-8159-3B381CA37B86}" srcOrd="0" destOrd="0" presId="urn:microsoft.com/office/officeart/2005/8/layout/hierarchy2"/>
    <dgm:cxn modelId="{3040CF1C-62A4-41B5-9B20-BCF97EB71DB0}" type="presParOf" srcId="{EDC8B432-1BF9-48A2-B484-73C81873CFFB}" destId="{FEC0C43D-D2C3-44A5-9C19-FF6A4F0E08EC}" srcOrd="1" destOrd="0" presId="urn:microsoft.com/office/officeart/2005/8/layout/hierarchy2"/>
    <dgm:cxn modelId="{B96BDE2B-48E7-45F0-A129-A5B9ADFD0A68}" type="presParOf" srcId="{5B4DB6B1-7CD5-40CE-9EC7-1FDF03873B08}" destId="{0BCDF783-3992-4DCE-9A1D-7B4337D0F5F5}" srcOrd="2" destOrd="0" presId="urn:microsoft.com/office/officeart/2005/8/layout/hierarchy2"/>
    <dgm:cxn modelId="{542D7D0D-073F-4312-8E90-7C5C81B87626}" type="presParOf" srcId="{0BCDF783-3992-4DCE-9A1D-7B4337D0F5F5}" destId="{6E949982-8B52-44B8-B32D-0AA5A8ABD980}" srcOrd="0" destOrd="0" presId="urn:microsoft.com/office/officeart/2005/8/layout/hierarchy2"/>
    <dgm:cxn modelId="{056BE6A6-160D-44C9-97CA-E12760898C76}" type="presParOf" srcId="{5B4DB6B1-7CD5-40CE-9EC7-1FDF03873B08}" destId="{1FB92D34-4569-4174-86E9-9CAC69ACB92E}" srcOrd="3" destOrd="0" presId="urn:microsoft.com/office/officeart/2005/8/layout/hierarchy2"/>
    <dgm:cxn modelId="{968C91B2-20D4-482A-B6F8-8A927BEAE4BE}" type="presParOf" srcId="{1FB92D34-4569-4174-86E9-9CAC69ACB92E}" destId="{35ECBCC5-55C8-4CB7-A371-A1FC0E22475B}" srcOrd="0" destOrd="0" presId="urn:microsoft.com/office/officeart/2005/8/layout/hierarchy2"/>
    <dgm:cxn modelId="{BF662533-21F7-40D7-BDD7-3BF39DEB059F}" type="presParOf" srcId="{1FB92D34-4569-4174-86E9-9CAC69ACB92E}" destId="{308DB77C-7731-4193-9CF7-D31E88A1F92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517826-9B3D-4F49-8106-ABEB37C73C62}" type="doc">
      <dgm:prSet loTypeId="urn:microsoft.com/office/officeart/2005/8/layout/hierarchy2" loCatId="hierarchy" qsTypeId="urn:microsoft.com/office/officeart/2005/8/quickstyle/simple1" qsCatId="simple" csTypeId="urn:microsoft.com/office/officeart/2005/8/colors/accent4_4" csCatId="accent4" phldr="1"/>
      <dgm:spPr/>
      <dgm:t>
        <a:bodyPr/>
        <a:lstStyle/>
        <a:p>
          <a:endParaRPr lang="ca-ES"/>
        </a:p>
      </dgm:t>
    </dgm:pt>
    <dgm:pt modelId="{740821D7-0358-4826-A384-663F56FF5BCF}">
      <dgm:prSet phldrT="[Texto]" custT="1"/>
      <dgm:spPr>
        <a:solidFill>
          <a:srgbClr val="B88C00"/>
        </a:solidFill>
      </dgm:spPr>
      <dgm:t>
        <a:bodyPr/>
        <a:lstStyle/>
        <a:p>
          <a:r>
            <a:rPr lang="ca-ES" sz="1800" dirty="0" err="1"/>
            <a:t>Certeza</a:t>
          </a:r>
          <a:endParaRPr lang="ca-ES" sz="1800" dirty="0"/>
        </a:p>
      </dgm:t>
    </dgm:pt>
    <dgm:pt modelId="{4DB55699-8B57-4EB0-9C50-CEF3B62F4FE1}" type="parTrans" cxnId="{6E4D8E55-D024-4E25-8951-1669431423FE}">
      <dgm:prSet/>
      <dgm:spPr/>
      <dgm:t>
        <a:bodyPr/>
        <a:lstStyle/>
        <a:p>
          <a:endParaRPr lang="ca-ES"/>
        </a:p>
      </dgm:t>
    </dgm:pt>
    <dgm:pt modelId="{09252097-6FE7-48E7-9866-69698E5969FB}" type="sibTrans" cxnId="{6E4D8E55-D024-4E25-8951-1669431423FE}">
      <dgm:prSet/>
      <dgm:spPr/>
      <dgm:t>
        <a:bodyPr/>
        <a:lstStyle/>
        <a:p>
          <a:endParaRPr lang="ca-ES"/>
        </a:p>
      </dgm:t>
    </dgm:pt>
    <dgm:pt modelId="{ED1C2775-956C-496D-82F3-677E581B7C98}">
      <dgm:prSet phldrT="[Texto]" custT="1"/>
      <dgm:spPr/>
      <dgm:t>
        <a:bodyPr/>
        <a:lstStyle/>
        <a:p>
          <a:r>
            <a:rPr lang="ca-ES" sz="1800" dirty="0" err="1"/>
            <a:t>Presente</a:t>
          </a:r>
          <a:r>
            <a:rPr lang="ca-ES" sz="1800" dirty="0"/>
            <a:t> (</a:t>
          </a:r>
          <a:r>
            <a:rPr lang="ca-ES" sz="1800" dirty="0" err="1"/>
            <a:t>afirmado</a:t>
          </a:r>
          <a:r>
            <a:rPr lang="ca-ES" sz="1800" dirty="0"/>
            <a:t>)</a:t>
          </a:r>
        </a:p>
      </dgm:t>
    </dgm:pt>
    <dgm:pt modelId="{BDC1D85E-AF6A-45D2-93BA-3A1AFF772D5E}" type="parTrans" cxnId="{DBD6C4B7-63CB-4FAA-BD6A-1B022984A490}">
      <dgm:prSet/>
      <dgm:spPr/>
      <dgm:t>
        <a:bodyPr/>
        <a:lstStyle/>
        <a:p>
          <a:endParaRPr lang="ca-ES"/>
        </a:p>
      </dgm:t>
    </dgm:pt>
    <dgm:pt modelId="{146B9DBE-654E-4FAD-9A9D-C5B106E81424}" type="sibTrans" cxnId="{DBD6C4B7-63CB-4FAA-BD6A-1B022984A490}">
      <dgm:prSet/>
      <dgm:spPr/>
      <dgm:t>
        <a:bodyPr/>
        <a:lstStyle/>
        <a:p>
          <a:endParaRPr lang="ca-ES"/>
        </a:p>
      </dgm:t>
    </dgm:pt>
    <dgm:pt modelId="{9BC91CC3-F0CA-4967-9C3D-EE4952FD3729}">
      <dgm:prSet phldrT="[Texto]" custT="1"/>
      <dgm:spPr/>
      <dgm:t>
        <a:bodyPr/>
        <a:lstStyle/>
        <a:p>
          <a:r>
            <a:rPr lang="ca-ES" sz="1800" dirty="0" err="1"/>
            <a:t>Ausente</a:t>
          </a:r>
          <a:endParaRPr lang="ca-ES" sz="1800" dirty="0"/>
        </a:p>
        <a:p>
          <a:r>
            <a:rPr lang="ca-ES" sz="1800" dirty="0"/>
            <a:t>(</a:t>
          </a:r>
          <a:r>
            <a:rPr lang="ca-ES" sz="1800" dirty="0" err="1"/>
            <a:t>negado</a:t>
          </a:r>
          <a:r>
            <a:rPr lang="ca-ES" sz="1800" dirty="0"/>
            <a:t>)</a:t>
          </a:r>
        </a:p>
      </dgm:t>
    </dgm:pt>
    <dgm:pt modelId="{E7D71792-7284-4F4C-B6B2-E5401F3BD129}" type="parTrans" cxnId="{0FF44ACD-9A21-4F95-BB6D-AF8D666C603D}">
      <dgm:prSet/>
      <dgm:spPr/>
      <dgm:t>
        <a:bodyPr/>
        <a:lstStyle/>
        <a:p>
          <a:endParaRPr lang="ca-ES"/>
        </a:p>
      </dgm:t>
    </dgm:pt>
    <dgm:pt modelId="{8E8F2569-5BDB-4A5B-88D2-C4F1E7C87D6C}" type="sibTrans" cxnId="{0FF44ACD-9A21-4F95-BB6D-AF8D666C603D}">
      <dgm:prSet/>
      <dgm:spPr/>
      <dgm:t>
        <a:bodyPr/>
        <a:lstStyle/>
        <a:p>
          <a:endParaRPr lang="ca-ES"/>
        </a:p>
      </dgm:t>
    </dgm:pt>
    <dgm:pt modelId="{93A461FC-2B7D-4A6E-9D4E-A358081DEBEF}">
      <dgm:prSet phldrT="[Texto]" custT="1"/>
      <dgm:spPr/>
      <dgm:t>
        <a:bodyPr/>
        <a:lstStyle/>
        <a:p>
          <a:r>
            <a:rPr lang="ca-ES" sz="1800" dirty="0" err="1"/>
            <a:t>Cambio</a:t>
          </a:r>
          <a:endParaRPr lang="ca-ES" sz="1800" dirty="0"/>
        </a:p>
      </dgm:t>
    </dgm:pt>
    <dgm:pt modelId="{954F781E-F22F-4D9D-AA1F-3E8F165DCE49}" type="parTrans" cxnId="{A2B7AD44-2C45-4E72-B54C-D4B497D1B2B1}">
      <dgm:prSet/>
      <dgm:spPr/>
      <dgm:t>
        <a:bodyPr/>
        <a:lstStyle/>
        <a:p>
          <a:endParaRPr lang="ca-ES"/>
        </a:p>
      </dgm:t>
    </dgm:pt>
    <dgm:pt modelId="{D76103D3-66D9-4158-82FC-2CD63DF49E2A}" type="sibTrans" cxnId="{A2B7AD44-2C45-4E72-B54C-D4B497D1B2B1}">
      <dgm:prSet/>
      <dgm:spPr/>
      <dgm:t>
        <a:bodyPr/>
        <a:lstStyle/>
        <a:p>
          <a:endParaRPr lang="ca-ES"/>
        </a:p>
      </dgm:t>
    </dgm:pt>
    <dgm:pt modelId="{341EFB40-4196-44FE-A620-1890CB0C78CE}" type="pres">
      <dgm:prSet presAssocID="{E3517826-9B3D-4F49-8106-ABEB37C73C62}" presName="diagram" presStyleCnt="0">
        <dgm:presLayoutVars>
          <dgm:chPref val="1"/>
          <dgm:dir/>
          <dgm:animOne val="branch"/>
          <dgm:animLvl val="lvl"/>
          <dgm:resizeHandles val="exact"/>
        </dgm:presLayoutVars>
      </dgm:prSet>
      <dgm:spPr/>
    </dgm:pt>
    <dgm:pt modelId="{0B11E3B9-BB81-4CEB-B933-A488571A773F}" type="pres">
      <dgm:prSet presAssocID="{740821D7-0358-4826-A384-663F56FF5BCF}" presName="root1" presStyleCnt="0"/>
      <dgm:spPr/>
    </dgm:pt>
    <dgm:pt modelId="{76BE309A-CBDF-424A-8137-DCD78E63D096}" type="pres">
      <dgm:prSet presAssocID="{740821D7-0358-4826-A384-663F56FF5BCF}" presName="LevelOneTextNode" presStyleLbl="node0" presStyleIdx="0" presStyleCnt="1" custScaleX="116755" custScaleY="141813">
        <dgm:presLayoutVars>
          <dgm:chPref val="3"/>
        </dgm:presLayoutVars>
      </dgm:prSet>
      <dgm:spPr/>
    </dgm:pt>
    <dgm:pt modelId="{C200570A-FA1F-4D11-91EB-93EB9A32620B}" type="pres">
      <dgm:prSet presAssocID="{740821D7-0358-4826-A384-663F56FF5BCF}" presName="level2hierChild" presStyleCnt="0"/>
      <dgm:spPr/>
    </dgm:pt>
    <dgm:pt modelId="{D3C6BBC8-DA10-46A9-8165-D7BACC38729C}" type="pres">
      <dgm:prSet presAssocID="{BDC1D85E-AF6A-45D2-93BA-3A1AFF772D5E}" presName="conn2-1" presStyleLbl="parChTrans1D2" presStyleIdx="0" presStyleCnt="3"/>
      <dgm:spPr/>
    </dgm:pt>
    <dgm:pt modelId="{64CCD01C-53E3-44B8-A8AB-6BFB2856629B}" type="pres">
      <dgm:prSet presAssocID="{BDC1D85E-AF6A-45D2-93BA-3A1AFF772D5E}" presName="connTx" presStyleLbl="parChTrans1D2" presStyleIdx="0" presStyleCnt="3"/>
      <dgm:spPr/>
    </dgm:pt>
    <dgm:pt modelId="{2CA4365B-016C-4E02-90DA-187E398B771C}" type="pres">
      <dgm:prSet presAssocID="{ED1C2775-956C-496D-82F3-677E581B7C98}" presName="root2" presStyleCnt="0"/>
      <dgm:spPr/>
    </dgm:pt>
    <dgm:pt modelId="{F72FB6B4-950D-477B-BDD7-17367384EDA7}" type="pres">
      <dgm:prSet presAssocID="{ED1C2775-956C-496D-82F3-677E581B7C98}" presName="LevelTwoTextNode" presStyleLbl="node2" presStyleIdx="0" presStyleCnt="3">
        <dgm:presLayoutVars>
          <dgm:chPref val="3"/>
        </dgm:presLayoutVars>
      </dgm:prSet>
      <dgm:spPr/>
    </dgm:pt>
    <dgm:pt modelId="{5458BF43-C3BC-4A6A-A8EC-1D03C18A5399}" type="pres">
      <dgm:prSet presAssocID="{ED1C2775-956C-496D-82F3-677E581B7C98}" presName="level3hierChild" presStyleCnt="0"/>
      <dgm:spPr/>
    </dgm:pt>
    <dgm:pt modelId="{8B0807E0-5AA5-41FE-A818-147F5186793C}" type="pres">
      <dgm:prSet presAssocID="{E7D71792-7284-4F4C-B6B2-E5401F3BD129}" presName="conn2-1" presStyleLbl="parChTrans1D2" presStyleIdx="1" presStyleCnt="3"/>
      <dgm:spPr/>
    </dgm:pt>
    <dgm:pt modelId="{7918A1DE-B74F-4DC9-ABD8-16939D846C56}" type="pres">
      <dgm:prSet presAssocID="{E7D71792-7284-4F4C-B6B2-E5401F3BD129}" presName="connTx" presStyleLbl="parChTrans1D2" presStyleIdx="1" presStyleCnt="3"/>
      <dgm:spPr/>
    </dgm:pt>
    <dgm:pt modelId="{C5B6DC65-66F2-4740-ACA1-FD5CDF986339}" type="pres">
      <dgm:prSet presAssocID="{9BC91CC3-F0CA-4967-9C3D-EE4952FD3729}" presName="root2" presStyleCnt="0"/>
      <dgm:spPr/>
    </dgm:pt>
    <dgm:pt modelId="{70CD2689-A21E-478D-8EAF-856DF2B35390}" type="pres">
      <dgm:prSet presAssocID="{9BC91CC3-F0CA-4967-9C3D-EE4952FD3729}" presName="LevelTwoTextNode" presStyleLbl="node2" presStyleIdx="1" presStyleCnt="3">
        <dgm:presLayoutVars>
          <dgm:chPref val="3"/>
        </dgm:presLayoutVars>
      </dgm:prSet>
      <dgm:spPr/>
    </dgm:pt>
    <dgm:pt modelId="{77AEA1D3-9176-4E52-80E5-B0CB3A09483D}" type="pres">
      <dgm:prSet presAssocID="{9BC91CC3-F0CA-4967-9C3D-EE4952FD3729}" presName="level3hierChild" presStyleCnt="0"/>
      <dgm:spPr/>
    </dgm:pt>
    <dgm:pt modelId="{CAA61E30-F4F5-4066-9DBC-4B8BE633263F}" type="pres">
      <dgm:prSet presAssocID="{954F781E-F22F-4D9D-AA1F-3E8F165DCE49}" presName="conn2-1" presStyleLbl="parChTrans1D2" presStyleIdx="2" presStyleCnt="3"/>
      <dgm:spPr/>
    </dgm:pt>
    <dgm:pt modelId="{9CA10640-2DE3-4DBE-8D23-1D36CB979BF5}" type="pres">
      <dgm:prSet presAssocID="{954F781E-F22F-4D9D-AA1F-3E8F165DCE49}" presName="connTx" presStyleLbl="parChTrans1D2" presStyleIdx="2" presStyleCnt="3"/>
      <dgm:spPr/>
    </dgm:pt>
    <dgm:pt modelId="{E038576B-F525-491E-AB08-B4A429ECAA13}" type="pres">
      <dgm:prSet presAssocID="{93A461FC-2B7D-4A6E-9D4E-A358081DEBEF}" presName="root2" presStyleCnt="0"/>
      <dgm:spPr/>
    </dgm:pt>
    <dgm:pt modelId="{D5AD85FB-AEA8-4E37-9C5F-26BBFCB22EC2}" type="pres">
      <dgm:prSet presAssocID="{93A461FC-2B7D-4A6E-9D4E-A358081DEBEF}" presName="LevelTwoTextNode" presStyleLbl="node2" presStyleIdx="2" presStyleCnt="3">
        <dgm:presLayoutVars>
          <dgm:chPref val="3"/>
        </dgm:presLayoutVars>
      </dgm:prSet>
      <dgm:spPr/>
    </dgm:pt>
    <dgm:pt modelId="{336CF398-443D-4123-9EAC-9DEC96D7C375}" type="pres">
      <dgm:prSet presAssocID="{93A461FC-2B7D-4A6E-9D4E-A358081DEBEF}" presName="level3hierChild" presStyleCnt="0"/>
      <dgm:spPr/>
    </dgm:pt>
  </dgm:ptLst>
  <dgm:cxnLst>
    <dgm:cxn modelId="{C534CA20-6CEF-48E8-8C44-C5575F22B5B0}" type="presOf" srcId="{93A461FC-2B7D-4A6E-9D4E-A358081DEBEF}" destId="{D5AD85FB-AEA8-4E37-9C5F-26BBFCB22EC2}" srcOrd="0" destOrd="0" presId="urn:microsoft.com/office/officeart/2005/8/layout/hierarchy2"/>
    <dgm:cxn modelId="{9150B135-02B3-43D0-B98C-D24FFA5AE95A}" type="presOf" srcId="{954F781E-F22F-4D9D-AA1F-3E8F165DCE49}" destId="{CAA61E30-F4F5-4066-9DBC-4B8BE633263F}" srcOrd="0" destOrd="0" presId="urn:microsoft.com/office/officeart/2005/8/layout/hierarchy2"/>
    <dgm:cxn modelId="{1F447943-C062-4016-BC7E-064C734ADF00}" type="presOf" srcId="{740821D7-0358-4826-A384-663F56FF5BCF}" destId="{76BE309A-CBDF-424A-8137-DCD78E63D096}" srcOrd="0" destOrd="0" presId="urn:microsoft.com/office/officeart/2005/8/layout/hierarchy2"/>
    <dgm:cxn modelId="{A2B7AD44-2C45-4E72-B54C-D4B497D1B2B1}" srcId="{740821D7-0358-4826-A384-663F56FF5BCF}" destId="{93A461FC-2B7D-4A6E-9D4E-A358081DEBEF}" srcOrd="2" destOrd="0" parTransId="{954F781E-F22F-4D9D-AA1F-3E8F165DCE49}" sibTransId="{D76103D3-66D9-4158-82FC-2CD63DF49E2A}"/>
    <dgm:cxn modelId="{6E4D8E55-D024-4E25-8951-1669431423FE}" srcId="{E3517826-9B3D-4F49-8106-ABEB37C73C62}" destId="{740821D7-0358-4826-A384-663F56FF5BCF}" srcOrd="0" destOrd="0" parTransId="{4DB55699-8B57-4EB0-9C50-CEF3B62F4FE1}" sibTransId="{09252097-6FE7-48E7-9866-69698E5969FB}"/>
    <dgm:cxn modelId="{453BBA7B-4074-45AF-9336-AD1F0F568636}" type="presOf" srcId="{BDC1D85E-AF6A-45D2-93BA-3A1AFF772D5E}" destId="{D3C6BBC8-DA10-46A9-8165-D7BACC38729C}" srcOrd="0" destOrd="0" presId="urn:microsoft.com/office/officeart/2005/8/layout/hierarchy2"/>
    <dgm:cxn modelId="{F335117E-F96F-423C-970D-CF27D40C6D4B}" type="presOf" srcId="{E7D71792-7284-4F4C-B6B2-E5401F3BD129}" destId="{7918A1DE-B74F-4DC9-ABD8-16939D846C56}" srcOrd="1" destOrd="0" presId="urn:microsoft.com/office/officeart/2005/8/layout/hierarchy2"/>
    <dgm:cxn modelId="{42806F9B-4445-44C4-8C4E-836EEDB6A0C9}" type="presOf" srcId="{954F781E-F22F-4D9D-AA1F-3E8F165DCE49}" destId="{9CA10640-2DE3-4DBE-8D23-1D36CB979BF5}" srcOrd="1" destOrd="0" presId="urn:microsoft.com/office/officeart/2005/8/layout/hierarchy2"/>
    <dgm:cxn modelId="{DBD6C4B7-63CB-4FAA-BD6A-1B022984A490}" srcId="{740821D7-0358-4826-A384-663F56FF5BCF}" destId="{ED1C2775-956C-496D-82F3-677E581B7C98}" srcOrd="0" destOrd="0" parTransId="{BDC1D85E-AF6A-45D2-93BA-3A1AFF772D5E}" sibTransId="{146B9DBE-654E-4FAD-9A9D-C5B106E81424}"/>
    <dgm:cxn modelId="{1043D0B8-6B91-49B5-A629-E04AC77A0E84}" type="presOf" srcId="{E7D71792-7284-4F4C-B6B2-E5401F3BD129}" destId="{8B0807E0-5AA5-41FE-A818-147F5186793C}" srcOrd="0" destOrd="0" presId="urn:microsoft.com/office/officeart/2005/8/layout/hierarchy2"/>
    <dgm:cxn modelId="{EAEC6DB9-A992-459A-A17A-CD1FE782B870}" type="presOf" srcId="{E3517826-9B3D-4F49-8106-ABEB37C73C62}" destId="{341EFB40-4196-44FE-A620-1890CB0C78CE}" srcOrd="0" destOrd="0" presId="urn:microsoft.com/office/officeart/2005/8/layout/hierarchy2"/>
    <dgm:cxn modelId="{3D1110C6-46D7-4655-9E54-945155C34D9B}" type="presOf" srcId="{ED1C2775-956C-496D-82F3-677E581B7C98}" destId="{F72FB6B4-950D-477B-BDD7-17367384EDA7}" srcOrd="0" destOrd="0" presId="urn:microsoft.com/office/officeart/2005/8/layout/hierarchy2"/>
    <dgm:cxn modelId="{0FF44ACD-9A21-4F95-BB6D-AF8D666C603D}" srcId="{740821D7-0358-4826-A384-663F56FF5BCF}" destId="{9BC91CC3-F0CA-4967-9C3D-EE4952FD3729}" srcOrd="1" destOrd="0" parTransId="{E7D71792-7284-4F4C-B6B2-E5401F3BD129}" sibTransId="{8E8F2569-5BDB-4A5B-88D2-C4F1E7C87D6C}"/>
    <dgm:cxn modelId="{3CEFFCE1-D8FF-489F-83C9-9AEC3F7699F7}" type="presOf" srcId="{BDC1D85E-AF6A-45D2-93BA-3A1AFF772D5E}" destId="{64CCD01C-53E3-44B8-A8AB-6BFB2856629B}" srcOrd="1" destOrd="0" presId="urn:microsoft.com/office/officeart/2005/8/layout/hierarchy2"/>
    <dgm:cxn modelId="{7EEA84FF-9C01-4E87-8FD6-FE55E1D97ECF}" type="presOf" srcId="{9BC91CC3-F0CA-4967-9C3D-EE4952FD3729}" destId="{70CD2689-A21E-478D-8EAF-856DF2B35390}" srcOrd="0" destOrd="0" presId="urn:microsoft.com/office/officeart/2005/8/layout/hierarchy2"/>
    <dgm:cxn modelId="{6A01DE9D-CCE1-4373-BEF9-EB62EFEA2B8B}" type="presParOf" srcId="{341EFB40-4196-44FE-A620-1890CB0C78CE}" destId="{0B11E3B9-BB81-4CEB-B933-A488571A773F}" srcOrd="0" destOrd="0" presId="urn:microsoft.com/office/officeart/2005/8/layout/hierarchy2"/>
    <dgm:cxn modelId="{DD6A1752-6576-45EA-9D5D-FF4A3E5EDED9}" type="presParOf" srcId="{0B11E3B9-BB81-4CEB-B933-A488571A773F}" destId="{76BE309A-CBDF-424A-8137-DCD78E63D096}" srcOrd="0" destOrd="0" presId="urn:microsoft.com/office/officeart/2005/8/layout/hierarchy2"/>
    <dgm:cxn modelId="{5696388E-6BA4-4DF6-9E66-99667231F922}" type="presParOf" srcId="{0B11E3B9-BB81-4CEB-B933-A488571A773F}" destId="{C200570A-FA1F-4D11-91EB-93EB9A32620B}" srcOrd="1" destOrd="0" presId="urn:microsoft.com/office/officeart/2005/8/layout/hierarchy2"/>
    <dgm:cxn modelId="{2C114CF9-8541-4248-9D30-187C037AF7B1}" type="presParOf" srcId="{C200570A-FA1F-4D11-91EB-93EB9A32620B}" destId="{D3C6BBC8-DA10-46A9-8165-D7BACC38729C}" srcOrd="0" destOrd="0" presId="urn:microsoft.com/office/officeart/2005/8/layout/hierarchy2"/>
    <dgm:cxn modelId="{CBE8BCB3-2513-401D-9371-B992442610F5}" type="presParOf" srcId="{D3C6BBC8-DA10-46A9-8165-D7BACC38729C}" destId="{64CCD01C-53E3-44B8-A8AB-6BFB2856629B}" srcOrd="0" destOrd="0" presId="urn:microsoft.com/office/officeart/2005/8/layout/hierarchy2"/>
    <dgm:cxn modelId="{3D2E7DD1-AE41-477E-BB08-7EE2B0EF2804}" type="presParOf" srcId="{C200570A-FA1F-4D11-91EB-93EB9A32620B}" destId="{2CA4365B-016C-4E02-90DA-187E398B771C}" srcOrd="1" destOrd="0" presId="urn:microsoft.com/office/officeart/2005/8/layout/hierarchy2"/>
    <dgm:cxn modelId="{8A8BD777-C824-4CBD-9176-699B92042FE8}" type="presParOf" srcId="{2CA4365B-016C-4E02-90DA-187E398B771C}" destId="{F72FB6B4-950D-477B-BDD7-17367384EDA7}" srcOrd="0" destOrd="0" presId="urn:microsoft.com/office/officeart/2005/8/layout/hierarchy2"/>
    <dgm:cxn modelId="{7C4BF905-D8E0-426A-978A-C3AEF4946932}" type="presParOf" srcId="{2CA4365B-016C-4E02-90DA-187E398B771C}" destId="{5458BF43-C3BC-4A6A-A8EC-1D03C18A5399}" srcOrd="1" destOrd="0" presId="urn:microsoft.com/office/officeart/2005/8/layout/hierarchy2"/>
    <dgm:cxn modelId="{09D3EA4E-DD8D-4B55-AD1D-A1007DD9C63F}" type="presParOf" srcId="{C200570A-FA1F-4D11-91EB-93EB9A32620B}" destId="{8B0807E0-5AA5-41FE-A818-147F5186793C}" srcOrd="2" destOrd="0" presId="urn:microsoft.com/office/officeart/2005/8/layout/hierarchy2"/>
    <dgm:cxn modelId="{C3FD5276-C94D-4F0E-9C1B-B7141003BDF0}" type="presParOf" srcId="{8B0807E0-5AA5-41FE-A818-147F5186793C}" destId="{7918A1DE-B74F-4DC9-ABD8-16939D846C56}" srcOrd="0" destOrd="0" presId="urn:microsoft.com/office/officeart/2005/8/layout/hierarchy2"/>
    <dgm:cxn modelId="{C1803E61-D9C3-4647-976F-74E12D7C3FAE}" type="presParOf" srcId="{C200570A-FA1F-4D11-91EB-93EB9A32620B}" destId="{C5B6DC65-66F2-4740-ACA1-FD5CDF986339}" srcOrd="3" destOrd="0" presId="urn:microsoft.com/office/officeart/2005/8/layout/hierarchy2"/>
    <dgm:cxn modelId="{BEFCE42A-1AD8-4947-B1FF-881318D1ED7E}" type="presParOf" srcId="{C5B6DC65-66F2-4740-ACA1-FD5CDF986339}" destId="{70CD2689-A21E-478D-8EAF-856DF2B35390}" srcOrd="0" destOrd="0" presId="urn:microsoft.com/office/officeart/2005/8/layout/hierarchy2"/>
    <dgm:cxn modelId="{6C762321-2D8B-424A-A7C9-6FFD4E93F4CF}" type="presParOf" srcId="{C5B6DC65-66F2-4740-ACA1-FD5CDF986339}" destId="{77AEA1D3-9176-4E52-80E5-B0CB3A09483D}" srcOrd="1" destOrd="0" presId="urn:microsoft.com/office/officeart/2005/8/layout/hierarchy2"/>
    <dgm:cxn modelId="{2814663C-8821-42F3-8C53-D2E971C82CA1}" type="presParOf" srcId="{C200570A-FA1F-4D11-91EB-93EB9A32620B}" destId="{CAA61E30-F4F5-4066-9DBC-4B8BE633263F}" srcOrd="4" destOrd="0" presId="urn:microsoft.com/office/officeart/2005/8/layout/hierarchy2"/>
    <dgm:cxn modelId="{D461CD92-40AD-494A-A343-BE185F3BF3CE}" type="presParOf" srcId="{CAA61E30-F4F5-4066-9DBC-4B8BE633263F}" destId="{9CA10640-2DE3-4DBE-8D23-1D36CB979BF5}" srcOrd="0" destOrd="0" presId="urn:microsoft.com/office/officeart/2005/8/layout/hierarchy2"/>
    <dgm:cxn modelId="{874E0999-2B74-4BEA-82E6-87AC884777A9}" type="presParOf" srcId="{C200570A-FA1F-4D11-91EB-93EB9A32620B}" destId="{E038576B-F525-491E-AB08-B4A429ECAA13}" srcOrd="5" destOrd="0" presId="urn:microsoft.com/office/officeart/2005/8/layout/hierarchy2"/>
    <dgm:cxn modelId="{B25D179E-8389-4C1F-AB56-32616032E720}" type="presParOf" srcId="{E038576B-F525-491E-AB08-B4A429ECAA13}" destId="{D5AD85FB-AEA8-4E37-9C5F-26BBFCB22EC2}" srcOrd="0" destOrd="0" presId="urn:microsoft.com/office/officeart/2005/8/layout/hierarchy2"/>
    <dgm:cxn modelId="{12522333-6062-428E-A7B5-E25865D5C2C6}" type="presParOf" srcId="{E038576B-F525-491E-AB08-B4A429ECAA13}" destId="{336CF398-443D-4123-9EAC-9DEC96D7C37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BC39D7-522E-4075-B235-221DF230F82B}" type="doc">
      <dgm:prSet loTypeId="urn:microsoft.com/office/officeart/2005/8/layout/hierarchy2" loCatId="hierarchy" qsTypeId="urn:microsoft.com/office/officeart/2005/8/quickstyle/simple1" qsCatId="simple" csTypeId="urn:microsoft.com/office/officeart/2005/8/colors/accent6_3" csCatId="accent6" phldr="1"/>
      <dgm:spPr/>
      <dgm:t>
        <a:bodyPr/>
        <a:lstStyle/>
        <a:p>
          <a:endParaRPr lang="ca-ES"/>
        </a:p>
      </dgm:t>
    </dgm:pt>
    <dgm:pt modelId="{A404E716-0FA8-4B10-B166-AFB4F5DAA554}">
      <dgm:prSet phldrT="[Texto]" custT="1"/>
      <dgm:spPr/>
      <dgm:t>
        <a:bodyPr/>
        <a:lstStyle/>
        <a:p>
          <a:r>
            <a:rPr lang="ca-ES" sz="1800" err="1"/>
            <a:t>Especulación</a:t>
          </a:r>
          <a:endParaRPr lang="ca-ES" sz="1800"/>
        </a:p>
      </dgm:t>
    </dgm:pt>
    <dgm:pt modelId="{A8C1192D-7767-4A31-A5D7-66F27648FD97}" type="parTrans" cxnId="{4BC69202-BA10-4FE3-B08E-4C87C67D4EAB}">
      <dgm:prSet/>
      <dgm:spPr/>
      <dgm:t>
        <a:bodyPr/>
        <a:lstStyle/>
        <a:p>
          <a:endParaRPr lang="ca-ES"/>
        </a:p>
      </dgm:t>
    </dgm:pt>
    <dgm:pt modelId="{2103E43B-BF76-47C5-AD09-E24C5E8574EE}" type="sibTrans" cxnId="{4BC69202-BA10-4FE3-B08E-4C87C67D4EAB}">
      <dgm:prSet/>
      <dgm:spPr/>
      <dgm:t>
        <a:bodyPr/>
        <a:lstStyle/>
        <a:p>
          <a:endParaRPr lang="ca-ES"/>
        </a:p>
      </dgm:t>
    </dgm:pt>
    <dgm:pt modelId="{809207E4-D281-46B4-9153-6B9ADE5F0419}">
      <dgm:prSet phldrT="[Texto]" custT="1"/>
      <dgm:spPr>
        <a:solidFill>
          <a:srgbClr val="50B059"/>
        </a:solidFill>
      </dgm:spPr>
      <dgm:t>
        <a:bodyPr/>
        <a:lstStyle/>
        <a:p>
          <a:r>
            <a:rPr lang="ca-ES" sz="1800" err="1"/>
            <a:t>Posible</a:t>
          </a:r>
          <a:endParaRPr lang="ca-ES" sz="1800"/>
        </a:p>
      </dgm:t>
    </dgm:pt>
    <dgm:pt modelId="{E291E005-958D-4A9D-B9AB-0ABDE1E43694}" type="parTrans" cxnId="{44B1B05D-A6F6-40AD-A066-2ED999904E67}">
      <dgm:prSet/>
      <dgm:spPr/>
      <dgm:t>
        <a:bodyPr/>
        <a:lstStyle/>
        <a:p>
          <a:endParaRPr lang="ca-ES"/>
        </a:p>
      </dgm:t>
    </dgm:pt>
    <dgm:pt modelId="{729A9EA7-1FF1-471A-B31D-5F0B25C839DB}" type="sibTrans" cxnId="{44B1B05D-A6F6-40AD-A066-2ED999904E67}">
      <dgm:prSet/>
      <dgm:spPr/>
      <dgm:t>
        <a:bodyPr/>
        <a:lstStyle/>
        <a:p>
          <a:endParaRPr lang="ca-ES"/>
        </a:p>
      </dgm:t>
    </dgm:pt>
    <dgm:pt modelId="{577729A7-7AE3-4979-9F73-B71A84C0885F}">
      <dgm:prSet phldrT="[Texto]" custT="1"/>
      <dgm:spPr>
        <a:solidFill>
          <a:srgbClr val="50B059"/>
        </a:solidFill>
      </dgm:spPr>
      <dgm:t>
        <a:bodyPr/>
        <a:lstStyle/>
        <a:p>
          <a:r>
            <a:rPr lang="ca-ES" sz="1800" err="1"/>
            <a:t>Hipotético</a:t>
          </a:r>
          <a:endParaRPr lang="ca-ES" sz="1800"/>
        </a:p>
      </dgm:t>
    </dgm:pt>
    <dgm:pt modelId="{76BCEDA2-5AC2-4F61-8DB5-53D4F61208A2}" type="parTrans" cxnId="{48A26126-E527-4177-8A9C-90B65ED6F4E7}">
      <dgm:prSet/>
      <dgm:spPr/>
      <dgm:t>
        <a:bodyPr/>
        <a:lstStyle/>
        <a:p>
          <a:endParaRPr lang="ca-ES"/>
        </a:p>
      </dgm:t>
    </dgm:pt>
    <dgm:pt modelId="{ADBDB19C-21F3-4231-88A5-F049465234E0}" type="sibTrans" cxnId="{48A26126-E527-4177-8A9C-90B65ED6F4E7}">
      <dgm:prSet/>
      <dgm:spPr/>
      <dgm:t>
        <a:bodyPr/>
        <a:lstStyle/>
        <a:p>
          <a:endParaRPr lang="ca-ES"/>
        </a:p>
      </dgm:t>
    </dgm:pt>
    <dgm:pt modelId="{F0CD7F27-FAAB-479D-B057-A8D4B7583E88}">
      <dgm:prSet phldrT="[Texto]" custT="1"/>
      <dgm:spPr>
        <a:solidFill>
          <a:srgbClr val="50B059"/>
        </a:solidFill>
      </dgm:spPr>
      <dgm:t>
        <a:bodyPr/>
        <a:lstStyle/>
        <a:p>
          <a:r>
            <a:rPr lang="ca-ES" sz="1800" err="1"/>
            <a:t>Programado</a:t>
          </a:r>
          <a:endParaRPr lang="ca-ES" sz="1800"/>
        </a:p>
      </dgm:t>
    </dgm:pt>
    <dgm:pt modelId="{94794671-F9FD-473A-83A6-52BAD3D89D17}" type="parTrans" cxnId="{6A66EA9C-0297-4CB8-9222-AC9505685978}">
      <dgm:prSet/>
      <dgm:spPr/>
      <dgm:t>
        <a:bodyPr/>
        <a:lstStyle/>
        <a:p>
          <a:endParaRPr lang="ca-ES"/>
        </a:p>
      </dgm:t>
    </dgm:pt>
    <dgm:pt modelId="{6DB46212-3442-4E78-A02F-2B9C7D607400}" type="sibTrans" cxnId="{6A66EA9C-0297-4CB8-9222-AC9505685978}">
      <dgm:prSet/>
      <dgm:spPr/>
      <dgm:t>
        <a:bodyPr/>
        <a:lstStyle/>
        <a:p>
          <a:endParaRPr lang="ca-ES"/>
        </a:p>
      </dgm:t>
    </dgm:pt>
    <dgm:pt modelId="{F229E7F2-17FE-4362-9F91-FC3011F8FD09}" type="pres">
      <dgm:prSet presAssocID="{2DBC39D7-522E-4075-B235-221DF230F82B}" presName="diagram" presStyleCnt="0">
        <dgm:presLayoutVars>
          <dgm:chPref val="1"/>
          <dgm:dir/>
          <dgm:animOne val="branch"/>
          <dgm:animLvl val="lvl"/>
          <dgm:resizeHandles val="exact"/>
        </dgm:presLayoutVars>
      </dgm:prSet>
      <dgm:spPr/>
    </dgm:pt>
    <dgm:pt modelId="{9A9BC88D-FEA5-4360-B38E-B09AD535F2E4}" type="pres">
      <dgm:prSet presAssocID="{A404E716-0FA8-4B10-B166-AFB4F5DAA554}" presName="root1" presStyleCnt="0"/>
      <dgm:spPr/>
    </dgm:pt>
    <dgm:pt modelId="{865AD22F-D94A-449B-8CBB-7EB1A3186FB2}" type="pres">
      <dgm:prSet presAssocID="{A404E716-0FA8-4B10-B166-AFB4F5DAA554}" presName="LevelOneTextNode" presStyleLbl="node0" presStyleIdx="0" presStyleCnt="1" custScaleX="96784" custScaleY="132044">
        <dgm:presLayoutVars>
          <dgm:chPref val="3"/>
        </dgm:presLayoutVars>
      </dgm:prSet>
      <dgm:spPr/>
    </dgm:pt>
    <dgm:pt modelId="{78B3CB38-EAD1-4C5B-98DB-F011898E037B}" type="pres">
      <dgm:prSet presAssocID="{A404E716-0FA8-4B10-B166-AFB4F5DAA554}" presName="level2hierChild" presStyleCnt="0"/>
      <dgm:spPr/>
    </dgm:pt>
    <dgm:pt modelId="{7941AECB-0143-4910-9244-44B4AA057C40}" type="pres">
      <dgm:prSet presAssocID="{E291E005-958D-4A9D-B9AB-0ABDE1E43694}" presName="conn2-1" presStyleLbl="parChTrans1D2" presStyleIdx="0" presStyleCnt="3"/>
      <dgm:spPr/>
    </dgm:pt>
    <dgm:pt modelId="{D64A57D5-BA27-4DC7-B5DF-9C717C071FD7}" type="pres">
      <dgm:prSet presAssocID="{E291E005-958D-4A9D-B9AB-0ABDE1E43694}" presName="connTx" presStyleLbl="parChTrans1D2" presStyleIdx="0" presStyleCnt="3"/>
      <dgm:spPr/>
    </dgm:pt>
    <dgm:pt modelId="{4581715E-C7DA-4290-9833-90E8361996E7}" type="pres">
      <dgm:prSet presAssocID="{809207E4-D281-46B4-9153-6B9ADE5F0419}" presName="root2" presStyleCnt="0"/>
      <dgm:spPr/>
    </dgm:pt>
    <dgm:pt modelId="{56B40673-E398-457B-8A5D-F0C42332670C}" type="pres">
      <dgm:prSet presAssocID="{809207E4-D281-46B4-9153-6B9ADE5F0419}" presName="LevelTwoTextNode" presStyleLbl="node2" presStyleIdx="0" presStyleCnt="3" custLinFactNeighborX="-2355">
        <dgm:presLayoutVars>
          <dgm:chPref val="3"/>
        </dgm:presLayoutVars>
      </dgm:prSet>
      <dgm:spPr/>
    </dgm:pt>
    <dgm:pt modelId="{EE1B094C-152A-45D9-8BC8-F59AD9E3AF19}" type="pres">
      <dgm:prSet presAssocID="{809207E4-D281-46B4-9153-6B9ADE5F0419}" presName="level3hierChild" presStyleCnt="0"/>
      <dgm:spPr/>
    </dgm:pt>
    <dgm:pt modelId="{058F5A77-E58B-4EAD-9CE5-35DA50B41CB0}" type="pres">
      <dgm:prSet presAssocID="{76BCEDA2-5AC2-4F61-8DB5-53D4F61208A2}" presName="conn2-1" presStyleLbl="parChTrans1D2" presStyleIdx="1" presStyleCnt="3"/>
      <dgm:spPr/>
    </dgm:pt>
    <dgm:pt modelId="{ECC69086-50B0-431F-8B98-AB3127648F8D}" type="pres">
      <dgm:prSet presAssocID="{76BCEDA2-5AC2-4F61-8DB5-53D4F61208A2}" presName="connTx" presStyleLbl="parChTrans1D2" presStyleIdx="1" presStyleCnt="3"/>
      <dgm:spPr/>
    </dgm:pt>
    <dgm:pt modelId="{26BE419E-05B5-46B5-A02D-F5A5EDD52BC4}" type="pres">
      <dgm:prSet presAssocID="{577729A7-7AE3-4979-9F73-B71A84C0885F}" presName="root2" presStyleCnt="0"/>
      <dgm:spPr/>
    </dgm:pt>
    <dgm:pt modelId="{E76BCAB5-5874-4EBA-99C0-D04CFE5EA3F7}" type="pres">
      <dgm:prSet presAssocID="{577729A7-7AE3-4979-9F73-B71A84C0885F}" presName="LevelTwoTextNode" presStyleLbl="node2" presStyleIdx="1" presStyleCnt="3" custLinFactNeighborX="-2355">
        <dgm:presLayoutVars>
          <dgm:chPref val="3"/>
        </dgm:presLayoutVars>
      </dgm:prSet>
      <dgm:spPr/>
    </dgm:pt>
    <dgm:pt modelId="{34F13944-4930-4DEF-9E30-D1F46EC22DA0}" type="pres">
      <dgm:prSet presAssocID="{577729A7-7AE3-4979-9F73-B71A84C0885F}" presName="level3hierChild" presStyleCnt="0"/>
      <dgm:spPr/>
    </dgm:pt>
    <dgm:pt modelId="{478305D2-C026-4AAF-8E97-C00B46BD6CF4}" type="pres">
      <dgm:prSet presAssocID="{94794671-F9FD-473A-83A6-52BAD3D89D17}" presName="conn2-1" presStyleLbl="parChTrans1D2" presStyleIdx="2" presStyleCnt="3"/>
      <dgm:spPr/>
    </dgm:pt>
    <dgm:pt modelId="{C6F9F377-3EDD-4CC4-97B8-81FCF38CAC61}" type="pres">
      <dgm:prSet presAssocID="{94794671-F9FD-473A-83A6-52BAD3D89D17}" presName="connTx" presStyleLbl="parChTrans1D2" presStyleIdx="2" presStyleCnt="3"/>
      <dgm:spPr/>
    </dgm:pt>
    <dgm:pt modelId="{3A64CC26-117D-44A2-B918-DB02A59B9E8E}" type="pres">
      <dgm:prSet presAssocID="{F0CD7F27-FAAB-479D-B057-A8D4B7583E88}" presName="root2" presStyleCnt="0"/>
      <dgm:spPr/>
    </dgm:pt>
    <dgm:pt modelId="{27B195CD-13FA-474A-9149-D785ABF9EBAD}" type="pres">
      <dgm:prSet presAssocID="{F0CD7F27-FAAB-479D-B057-A8D4B7583E88}" presName="LevelTwoTextNode" presStyleLbl="node2" presStyleIdx="2" presStyleCnt="3">
        <dgm:presLayoutVars>
          <dgm:chPref val="3"/>
        </dgm:presLayoutVars>
      </dgm:prSet>
      <dgm:spPr/>
    </dgm:pt>
    <dgm:pt modelId="{2BAE2D48-8D27-4C55-8805-AA14FBB0BC60}" type="pres">
      <dgm:prSet presAssocID="{F0CD7F27-FAAB-479D-B057-A8D4B7583E88}" presName="level3hierChild" presStyleCnt="0"/>
      <dgm:spPr/>
    </dgm:pt>
  </dgm:ptLst>
  <dgm:cxnLst>
    <dgm:cxn modelId="{4BC69202-BA10-4FE3-B08E-4C87C67D4EAB}" srcId="{2DBC39D7-522E-4075-B235-221DF230F82B}" destId="{A404E716-0FA8-4B10-B166-AFB4F5DAA554}" srcOrd="0" destOrd="0" parTransId="{A8C1192D-7767-4A31-A5D7-66F27648FD97}" sibTransId="{2103E43B-BF76-47C5-AD09-E24C5E8574EE}"/>
    <dgm:cxn modelId="{01F2AB09-C74B-4153-B40A-71ADC12C3FAE}" type="presOf" srcId="{76BCEDA2-5AC2-4F61-8DB5-53D4F61208A2}" destId="{058F5A77-E58B-4EAD-9CE5-35DA50B41CB0}" srcOrd="0" destOrd="0" presId="urn:microsoft.com/office/officeart/2005/8/layout/hierarchy2"/>
    <dgm:cxn modelId="{48A26126-E527-4177-8A9C-90B65ED6F4E7}" srcId="{A404E716-0FA8-4B10-B166-AFB4F5DAA554}" destId="{577729A7-7AE3-4979-9F73-B71A84C0885F}" srcOrd="1" destOrd="0" parTransId="{76BCEDA2-5AC2-4F61-8DB5-53D4F61208A2}" sibTransId="{ADBDB19C-21F3-4231-88A5-F049465234E0}"/>
    <dgm:cxn modelId="{70724C2A-9AE5-4A4B-B0E8-535E7E421376}" type="presOf" srcId="{E291E005-958D-4A9D-B9AB-0ABDE1E43694}" destId="{7941AECB-0143-4910-9244-44B4AA057C40}" srcOrd="0" destOrd="0" presId="urn:microsoft.com/office/officeart/2005/8/layout/hierarchy2"/>
    <dgm:cxn modelId="{AF954331-774E-4F68-8E5C-07A020FD3037}" type="presOf" srcId="{A404E716-0FA8-4B10-B166-AFB4F5DAA554}" destId="{865AD22F-D94A-449B-8CBB-7EB1A3186FB2}" srcOrd="0" destOrd="0" presId="urn:microsoft.com/office/officeart/2005/8/layout/hierarchy2"/>
    <dgm:cxn modelId="{44B1B05D-A6F6-40AD-A066-2ED999904E67}" srcId="{A404E716-0FA8-4B10-B166-AFB4F5DAA554}" destId="{809207E4-D281-46B4-9153-6B9ADE5F0419}" srcOrd="0" destOrd="0" parTransId="{E291E005-958D-4A9D-B9AB-0ABDE1E43694}" sibTransId="{729A9EA7-1FF1-471A-B31D-5F0B25C839DB}"/>
    <dgm:cxn modelId="{4BE1355E-E9D3-4027-839C-F471CEE5073C}" type="presOf" srcId="{94794671-F9FD-473A-83A6-52BAD3D89D17}" destId="{C6F9F377-3EDD-4CC4-97B8-81FCF38CAC61}" srcOrd="1" destOrd="0" presId="urn:microsoft.com/office/officeart/2005/8/layout/hierarchy2"/>
    <dgm:cxn modelId="{2D91D549-2694-484E-A4DE-8AFA141B20AD}" type="presOf" srcId="{F0CD7F27-FAAB-479D-B057-A8D4B7583E88}" destId="{27B195CD-13FA-474A-9149-D785ABF9EBAD}" srcOrd="0" destOrd="0" presId="urn:microsoft.com/office/officeart/2005/8/layout/hierarchy2"/>
    <dgm:cxn modelId="{83CA2D53-0744-47FE-B370-C8E60EB03BA9}" type="presOf" srcId="{76BCEDA2-5AC2-4F61-8DB5-53D4F61208A2}" destId="{ECC69086-50B0-431F-8B98-AB3127648F8D}" srcOrd="1" destOrd="0" presId="urn:microsoft.com/office/officeart/2005/8/layout/hierarchy2"/>
    <dgm:cxn modelId="{FD16A073-4879-41C8-AF14-496DB2203DA8}" type="presOf" srcId="{809207E4-D281-46B4-9153-6B9ADE5F0419}" destId="{56B40673-E398-457B-8A5D-F0C42332670C}" srcOrd="0" destOrd="0" presId="urn:microsoft.com/office/officeart/2005/8/layout/hierarchy2"/>
    <dgm:cxn modelId="{9A8CFD8E-6850-4D6D-A3CD-327A7385E968}" type="presOf" srcId="{E291E005-958D-4A9D-B9AB-0ABDE1E43694}" destId="{D64A57D5-BA27-4DC7-B5DF-9C717C071FD7}" srcOrd="1" destOrd="0" presId="urn:microsoft.com/office/officeart/2005/8/layout/hierarchy2"/>
    <dgm:cxn modelId="{6A66EA9C-0297-4CB8-9222-AC9505685978}" srcId="{A404E716-0FA8-4B10-B166-AFB4F5DAA554}" destId="{F0CD7F27-FAAB-479D-B057-A8D4B7583E88}" srcOrd="2" destOrd="0" parTransId="{94794671-F9FD-473A-83A6-52BAD3D89D17}" sibTransId="{6DB46212-3442-4E78-A02F-2B9C7D607400}"/>
    <dgm:cxn modelId="{778042DF-BB40-4A1B-A453-388B2090C810}" type="presOf" srcId="{2DBC39D7-522E-4075-B235-221DF230F82B}" destId="{F229E7F2-17FE-4362-9F91-FC3011F8FD09}" srcOrd="0" destOrd="0" presId="urn:microsoft.com/office/officeart/2005/8/layout/hierarchy2"/>
    <dgm:cxn modelId="{5CBAE7E1-A435-47AC-AE73-6EBEAA54A96F}" type="presOf" srcId="{577729A7-7AE3-4979-9F73-B71A84C0885F}" destId="{E76BCAB5-5874-4EBA-99C0-D04CFE5EA3F7}" srcOrd="0" destOrd="0" presId="urn:microsoft.com/office/officeart/2005/8/layout/hierarchy2"/>
    <dgm:cxn modelId="{D149EEE7-5EDF-4CD4-9C3B-33A3560B3BD7}" type="presOf" srcId="{94794671-F9FD-473A-83A6-52BAD3D89D17}" destId="{478305D2-C026-4AAF-8E97-C00B46BD6CF4}" srcOrd="0" destOrd="0" presId="urn:microsoft.com/office/officeart/2005/8/layout/hierarchy2"/>
    <dgm:cxn modelId="{4EA9CC19-2F12-4DF5-A1CE-426E2AE88952}" type="presParOf" srcId="{F229E7F2-17FE-4362-9F91-FC3011F8FD09}" destId="{9A9BC88D-FEA5-4360-B38E-B09AD535F2E4}" srcOrd="0" destOrd="0" presId="urn:microsoft.com/office/officeart/2005/8/layout/hierarchy2"/>
    <dgm:cxn modelId="{9AB86289-E2A0-4EC5-99EB-13E1182F4B53}" type="presParOf" srcId="{9A9BC88D-FEA5-4360-B38E-B09AD535F2E4}" destId="{865AD22F-D94A-449B-8CBB-7EB1A3186FB2}" srcOrd="0" destOrd="0" presId="urn:microsoft.com/office/officeart/2005/8/layout/hierarchy2"/>
    <dgm:cxn modelId="{863D2057-4461-43FD-92BE-2B687B311728}" type="presParOf" srcId="{9A9BC88D-FEA5-4360-B38E-B09AD535F2E4}" destId="{78B3CB38-EAD1-4C5B-98DB-F011898E037B}" srcOrd="1" destOrd="0" presId="urn:microsoft.com/office/officeart/2005/8/layout/hierarchy2"/>
    <dgm:cxn modelId="{9AB981F9-525A-456C-A99D-A7C563882345}" type="presParOf" srcId="{78B3CB38-EAD1-4C5B-98DB-F011898E037B}" destId="{7941AECB-0143-4910-9244-44B4AA057C40}" srcOrd="0" destOrd="0" presId="urn:microsoft.com/office/officeart/2005/8/layout/hierarchy2"/>
    <dgm:cxn modelId="{1CE68457-F704-4617-8CFB-E6FB852A4A17}" type="presParOf" srcId="{7941AECB-0143-4910-9244-44B4AA057C40}" destId="{D64A57D5-BA27-4DC7-B5DF-9C717C071FD7}" srcOrd="0" destOrd="0" presId="urn:microsoft.com/office/officeart/2005/8/layout/hierarchy2"/>
    <dgm:cxn modelId="{9A476A3F-C19E-4CFD-8704-118F80CCF75C}" type="presParOf" srcId="{78B3CB38-EAD1-4C5B-98DB-F011898E037B}" destId="{4581715E-C7DA-4290-9833-90E8361996E7}" srcOrd="1" destOrd="0" presId="urn:microsoft.com/office/officeart/2005/8/layout/hierarchy2"/>
    <dgm:cxn modelId="{834269E9-DB87-41D5-A70C-E607CC665692}" type="presParOf" srcId="{4581715E-C7DA-4290-9833-90E8361996E7}" destId="{56B40673-E398-457B-8A5D-F0C42332670C}" srcOrd="0" destOrd="0" presId="urn:microsoft.com/office/officeart/2005/8/layout/hierarchy2"/>
    <dgm:cxn modelId="{EF088847-9A66-4D8E-A009-79B670AFACA8}" type="presParOf" srcId="{4581715E-C7DA-4290-9833-90E8361996E7}" destId="{EE1B094C-152A-45D9-8BC8-F59AD9E3AF19}" srcOrd="1" destOrd="0" presId="urn:microsoft.com/office/officeart/2005/8/layout/hierarchy2"/>
    <dgm:cxn modelId="{65622130-EA47-4DE4-B46B-B893F78B0DD2}" type="presParOf" srcId="{78B3CB38-EAD1-4C5B-98DB-F011898E037B}" destId="{058F5A77-E58B-4EAD-9CE5-35DA50B41CB0}" srcOrd="2" destOrd="0" presId="urn:microsoft.com/office/officeart/2005/8/layout/hierarchy2"/>
    <dgm:cxn modelId="{983A382C-B10F-4A02-9DA8-8A14A95AB1EA}" type="presParOf" srcId="{058F5A77-E58B-4EAD-9CE5-35DA50B41CB0}" destId="{ECC69086-50B0-431F-8B98-AB3127648F8D}" srcOrd="0" destOrd="0" presId="urn:microsoft.com/office/officeart/2005/8/layout/hierarchy2"/>
    <dgm:cxn modelId="{7C143216-E7BE-46F1-883C-8F3E43C19C94}" type="presParOf" srcId="{78B3CB38-EAD1-4C5B-98DB-F011898E037B}" destId="{26BE419E-05B5-46B5-A02D-F5A5EDD52BC4}" srcOrd="3" destOrd="0" presId="urn:microsoft.com/office/officeart/2005/8/layout/hierarchy2"/>
    <dgm:cxn modelId="{17ED735E-9A51-41DA-A688-E14EA4C41F73}" type="presParOf" srcId="{26BE419E-05B5-46B5-A02D-F5A5EDD52BC4}" destId="{E76BCAB5-5874-4EBA-99C0-D04CFE5EA3F7}" srcOrd="0" destOrd="0" presId="urn:microsoft.com/office/officeart/2005/8/layout/hierarchy2"/>
    <dgm:cxn modelId="{0C3E7C91-7D48-4364-9F34-BF557DA7103E}" type="presParOf" srcId="{26BE419E-05B5-46B5-A02D-F5A5EDD52BC4}" destId="{34F13944-4930-4DEF-9E30-D1F46EC22DA0}" srcOrd="1" destOrd="0" presId="urn:microsoft.com/office/officeart/2005/8/layout/hierarchy2"/>
    <dgm:cxn modelId="{2E8F5921-4F56-4BA9-A416-1A21FD51DF72}" type="presParOf" srcId="{78B3CB38-EAD1-4C5B-98DB-F011898E037B}" destId="{478305D2-C026-4AAF-8E97-C00B46BD6CF4}" srcOrd="4" destOrd="0" presId="urn:microsoft.com/office/officeart/2005/8/layout/hierarchy2"/>
    <dgm:cxn modelId="{7D93266C-7FCD-40D9-8A64-D892E95A7178}" type="presParOf" srcId="{478305D2-C026-4AAF-8E97-C00B46BD6CF4}" destId="{C6F9F377-3EDD-4CC4-97B8-81FCF38CAC61}" srcOrd="0" destOrd="0" presId="urn:microsoft.com/office/officeart/2005/8/layout/hierarchy2"/>
    <dgm:cxn modelId="{E7A70C25-24DE-4ADE-BFD0-6238E9908595}" type="presParOf" srcId="{78B3CB38-EAD1-4C5B-98DB-F011898E037B}" destId="{3A64CC26-117D-44A2-B918-DB02A59B9E8E}" srcOrd="5" destOrd="0" presId="urn:microsoft.com/office/officeart/2005/8/layout/hierarchy2"/>
    <dgm:cxn modelId="{53E78ADE-853A-42E1-9796-55076FB4DDFC}" type="presParOf" srcId="{3A64CC26-117D-44A2-B918-DB02A59B9E8E}" destId="{27B195CD-13FA-474A-9149-D785ABF9EBAD}" srcOrd="0" destOrd="0" presId="urn:microsoft.com/office/officeart/2005/8/layout/hierarchy2"/>
    <dgm:cxn modelId="{E67D5A03-9D8E-4202-8F46-B2F5B6EBF15A}" type="presParOf" srcId="{3A64CC26-117D-44A2-B918-DB02A59B9E8E}" destId="{2BAE2D48-8D27-4C55-8805-AA14FBB0BC60}"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1D53C-CFAA-4A4A-859C-5313756E3A1B}">
      <dsp:nvSpPr>
        <dsp:cNvPr id="0" name=""/>
        <dsp:cNvSpPr/>
      </dsp:nvSpPr>
      <dsp:spPr>
        <a:xfrm>
          <a:off x="868841" y="206606"/>
          <a:ext cx="4966890" cy="2690914"/>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
              <a:schemeClr val="accent2">
                <a:lumMod val="75000"/>
              </a:schemeClr>
            </a:buClr>
            <a:buNone/>
          </a:pPr>
          <a:r>
            <a:rPr lang="es-ES" sz="1800" b="1" kern="1200">
              <a:latin typeface="+mn-lt"/>
              <a:ea typeface="ＭＳ Ｐゴシック" pitchFamily="34" charset="-128"/>
              <a:cs typeface="Calibri Light" panose="020F0302020204030204" pitchFamily="34" charset="0"/>
            </a:rPr>
            <a:t>Uso del lenguaje </a:t>
          </a:r>
        </a:p>
        <a:p>
          <a:pPr marL="0" lvl="0" indent="0" algn="ctr" defTabSz="800100">
            <a:lnSpc>
              <a:spcPct val="90000"/>
            </a:lnSpc>
            <a:spcBef>
              <a:spcPct val="0"/>
            </a:spcBef>
            <a:spcAft>
              <a:spcPct val="35000"/>
            </a:spcAft>
            <a:buClr>
              <a:schemeClr val="accent2">
                <a:lumMod val="75000"/>
              </a:schemeClr>
            </a:buClr>
            <a:buNone/>
          </a:pPr>
          <a:r>
            <a:rPr lang="es-ES" sz="1800" b="1" kern="1200">
              <a:latin typeface="+mn-lt"/>
              <a:ea typeface="ＭＳ Ｐゴシック" pitchFamily="34" charset="-128"/>
              <a:cs typeface="Calibri Light" panose="020F0302020204030204" pitchFamily="34" charset="0"/>
            </a:rPr>
            <a:t>en Internet </a:t>
          </a:r>
        </a:p>
        <a:p>
          <a:pPr marL="0" lvl="0" indent="0" algn="ctr" defTabSz="800100">
            <a:lnSpc>
              <a:spcPct val="90000"/>
            </a:lnSpc>
            <a:spcBef>
              <a:spcPct val="0"/>
            </a:spcBef>
            <a:spcAft>
              <a:spcPct val="35000"/>
            </a:spcAft>
            <a:buClr>
              <a:schemeClr val="accent2">
                <a:lumMod val="75000"/>
              </a:schemeClr>
            </a:buClr>
            <a:buNone/>
          </a:pPr>
          <a:r>
            <a:rPr lang="es-ES" sz="1800" b="1" kern="1200">
              <a:latin typeface="+mn-lt"/>
              <a:ea typeface="ＭＳ Ｐゴシック" pitchFamily="34" charset="-128"/>
              <a:cs typeface="Calibri Light" panose="020F0302020204030204" pitchFamily="34" charset="0"/>
            </a:rPr>
            <a:t>(redes sociales, foros, comentarios…)</a:t>
          </a:r>
          <a:endParaRPr lang="es-ES" sz="1800" b="1" kern="1200">
            <a:latin typeface="+mn-lt"/>
          </a:endParaRPr>
        </a:p>
      </dsp:txBody>
      <dsp:txXfrm>
        <a:off x="947655" y="285420"/>
        <a:ext cx="4809262" cy="2533286"/>
      </dsp:txXfrm>
    </dsp:sp>
    <dsp:sp modelId="{D24BAB96-6984-4807-AA34-9D30F56E9D87}">
      <dsp:nvSpPr>
        <dsp:cNvPr id="0" name=""/>
        <dsp:cNvSpPr/>
      </dsp:nvSpPr>
      <dsp:spPr>
        <a:xfrm rot="18368685">
          <a:off x="5565045" y="991929"/>
          <a:ext cx="1319865" cy="54438"/>
        </a:xfrm>
        <a:custGeom>
          <a:avLst/>
          <a:gdLst/>
          <a:ahLst/>
          <a:cxnLst/>
          <a:rect l="0" t="0" r="0" b="0"/>
          <a:pathLst>
            <a:path>
              <a:moveTo>
                <a:pt x="0" y="27219"/>
              </a:moveTo>
              <a:lnTo>
                <a:pt x="1319865" y="272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6191981" y="986152"/>
        <a:ext cx="65993" cy="65993"/>
      </dsp:txXfrm>
    </dsp:sp>
    <dsp:sp modelId="{A8450A14-EE0C-4C69-A6CD-3D173CC02C82}">
      <dsp:nvSpPr>
        <dsp:cNvPr id="0" name=""/>
        <dsp:cNvSpPr/>
      </dsp:nvSpPr>
      <dsp:spPr>
        <a:xfrm>
          <a:off x="6614224" y="3118"/>
          <a:ext cx="1932461" cy="96623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i="0" kern="1200">
              <a:latin typeface="+mn-lt"/>
              <a:ea typeface="ＭＳ Ｐゴシック" pitchFamily="34" charset="-128"/>
              <a:cs typeface="Calibri Light" panose="020F0302020204030204" pitchFamily="34" charset="0"/>
            </a:rPr>
            <a:t>Lenguaje</a:t>
          </a:r>
          <a:r>
            <a:rPr lang="es-ES" sz="1600" b="1" i="1" kern="1200">
              <a:latin typeface="+mn-lt"/>
              <a:ea typeface="ＭＳ Ｐゴシック" pitchFamily="34" charset="-128"/>
              <a:cs typeface="Calibri Light" panose="020F0302020204030204" pitchFamily="34" charset="0"/>
            </a:rPr>
            <a:t> tóxico  </a:t>
          </a:r>
        </a:p>
        <a:p>
          <a:pPr marL="0" lvl="0" indent="0" algn="ctr" defTabSz="711200">
            <a:lnSpc>
              <a:spcPct val="90000"/>
            </a:lnSpc>
            <a:spcBef>
              <a:spcPct val="0"/>
            </a:spcBef>
            <a:spcAft>
              <a:spcPct val="35000"/>
            </a:spcAft>
            <a:buNone/>
          </a:pPr>
          <a:r>
            <a:rPr lang="es-ES" sz="1600" b="1" i="0" kern="1200">
              <a:latin typeface="+mn-lt"/>
              <a:ea typeface="ＭＳ Ｐゴシック" pitchFamily="34" charset="-128"/>
              <a:cs typeface="Calibri Light" panose="020F0302020204030204" pitchFamily="34" charset="0"/>
            </a:rPr>
            <a:t>Estereotipos</a:t>
          </a:r>
        </a:p>
        <a:p>
          <a:pPr marL="0" lvl="0" indent="0" algn="ctr" defTabSz="711200">
            <a:lnSpc>
              <a:spcPct val="90000"/>
            </a:lnSpc>
            <a:spcBef>
              <a:spcPct val="0"/>
            </a:spcBef>
            <a:spcAft>
              <a:spcPct val="35000"/>
            </a:spcAft>
            <a:buNone/>
          </a:pPr>
          <a:r>
            <a:rPr lang="es-ES" sz="1600" b="1" i="0" kern="1200">
              <a:latin typeface="+mn-lt"/>
              <a:ea typeface="ＭＳ Ｐゴシック" pitchFamily="34" charset="-128"/>
              <a:cs typeface="Calibri Light" panose="020F0302020204030204" pitchFamily="34" charset="0"/>
            </a:rPr>
            <a:t>Desinformación</a:t>
          </a:r>
          <a:endParaRPr lang="es-ES" sz="1600" b="1" kern="1200">
            <a:latin typeface="+mn-lt"/>
          </a:endParaRPr>
        </a:p>
      </dsp:txBody>
      <dsp:txXfrm>
        <a:off x="6642524" y="31418"/>
        <a:ext cx="1875861" cy="909630"/>
      </dsp:txXfrm>
    </dsp:sp>
    <dsp:sp modelId="{290CB80C-D6A5-4B55-9A42-779A57E58099}">
      <dsp:nvSpPr>
        <dsp:cNvPr id="0" name=""/>
        <dsp:cNvSpPr/>
      </dsp:nvSpPr>
      <dsp:spPr>
        <a:xfrm rot="199972">
          <a:off x="5835072" y="1547512"/>
          <a:ext cx="779811" cy="54438"/>
        </a:xfrm>
        <a:custGeom>
          <a:avLst/>
          <a:gdLst/>
          <a:ahLst/>
          <a:cxnLst/>
          <a:rect l="0" t="0" r="0" b="0"/>
          <a:pathLst>
            <a:path>
              <a:moveTo>
                <a:pt x="0" y="27219"/>
              </a:moveTo>
              <a:lnTo>
                <a:pt x="779811" y="272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6205483" y="1555236"/>
        <a:ext cx="38990" cy="38990"/>
      </dsp:txXfrm>
    </dsp:sp>
    <dsp:sp modelId="{7461C1B2-95A8-464C-B5E6-FD7B79161EF8}">
      <dsp:nvSpPr>
        <dsp:cNvPr id="0" name=""/>
        <dsp:cNvSpPr/>
      </dsp:nvSpPr>
      <dsp:spPr>
        <a:xfrm>
          <a:off x="6614224" y="1114284"/>
          <a:ext cx="1932461" cy="96623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a:latin typeface="+mn-lt"/>
            </a:rPr>
            <a:t>Lengua espontánea</a:t>
          </a:r>
        </a:p>
      </dsp:txBody>
      <dsp:txXfrm>
        <a:off x="6642524" y="1142584"/>
        <a:ext cx="1875861" cy="909630"/>
      </dsp:txXfrm>
    </dsp:sp>
    <dsp:sp modelId="{0BCDF783-3992-4DCE-9A1D-7B4337D0F5F5}">
      <dsp:nvSpPr>
        <dsp:cNvPr id="0" name=""/>
        <dsp:cNvSpPr/>
      </dsp:nvSpPr>
      <dsp:spPr>
        <a:xfrm rot="3492875">
          <a:off x="5512917" y="2104654"/>
          <a:ext cx="1364215" cy="54438"/>
        </a:xfrm>
        <a:custGeom>
          <a:avLst/>
          <a:gdLst/>
          <a:ahLst/>
          <a:cxnLst/>
          <a:rect l="0" t="0" r="0" b="0"/>
          <a:pathLst>
            <a:path>
              <a:moveTo>
                <a:pt x="0" y="27219"/>
              </a:moveTo>
              <a:lnTo>
                <a:pt x="1364215" y="272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6160919" y="2097768"/>
        <a:ext cx="68210" cy="68210"/>
      </dsp:txXfrm>
    </dsp:sp>
    <dsp:sp modelId="{35ECBCC5-55C8-4CB7-A371-A1FC0E22475B}">
      <dsp:nvSpPr>
        <dsp:cNvPr id="0" name=""/>
        <dsp:cNvSpPr/>
      </dsp:nvSpPr>
      <dsp:spPr>
        <a:xfrm>
          <a:off x="6554318" y="2228568"/>
          <a:ext cx="2010533" cy="96623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
              <a:schemeClr val="accent2">
                <a:lumMod val="75000"/>
              </a:schemeClr>
            </a:buClr>
            <a:buFont typeface="Wingdings 3"/>
            <a:buNone/>
          </a:pPr>
          <a:r>
            <a:rPr lang="es-ES" sz="1600" b="1" u="none" kern="1200" noProof="0">
              <a:uFill>
                <a:solidFill>
                  <a:schemeClr val="accent4">
                    <a:lumMod val="75000"/>
                  </a:schemeClr>
                </a:solidFill>
              </a:uFill>
              <a:latin typeface="+mn-lt"/>
              <a:ea typeface="ＭＳ Ｐゴシック" pitchFamily="34" charset="-128"/>
              <a:cs typeface="Calibri Light" panose="020F0302020204030204" pitchFamily="34" charset="0"/>
            </a:rPr>
            <a:t>Estructuras de negación</a:t>
          </a:r>
        </a:p>
        <a:p>
          <a:pPr marL="0" lvl="0" indent="0" algn="ctr" defTabSz="711200">
            <a:lnSpc>
              <a:spcPct val="90000"/>
            </a:lnSpc>
            <a:spcBef>
              <a:spcPct val="0"/>
            </a:spcBef>
            <a:spcAft>
              <a:spcPct val="35000"/>
            </a:spcAft>
            <a:buClr>
              <a:schemeClr val="accent2">
                <a:lumMod val="75000"/>
              </a:schemeClr>
            </a:buClr>
            <a:buFont typeface="Wingdings 3"/>
            <a:buNone/>
          </a:pPr>
          <a:r>
            <a:rPr lang="es-ES" sz="1600" b="1" u="none" kern="1200" noProof="0">
              <a:uFill>
                <a:solidFill>
                  <a:schemeClr val="accent4">
                    <a:lumMod val="75000"/>
                  </a:schemeClr>
                </a:solidFill>
              </a:uFill>
              <a:latin typeface="+mn-lt"/>
              <a:ea typeface="ＭＳ Ｐゴシック" pitchFamily="34" charset="-128"/>
              <a:cs typeface="Calibri Light" panose="020F0302020204030204" pitchFamily="34" charset="0"/>
            </a:rPr>
            <a:t>Negación y polaridad</a:t>
          </a:r>
          <a:endParaRPr lang="es-ES" sz="1600" b="1" u="none" kern="1200" noProof="0">
            <a:latin typeface="+mn-lt"/>
          </a:endParaRPr>
        </a:p>
      </dsp:txBody>
      <dsp:txXfrm>
        <a:off x="6582618" y="2256868"/>
        <a:ext cx="1953933" cy="909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1D53C-CFAA-4A4A-859C-5313756E3A1B}">
      <dsp:nvSpPr>
        <dsp:cNvPr id="0" name=""/>
        <dsp:cNvSpPr/>
      </dsp:nvSpPr>
      <dsp:spPr>
        <a:xfrm>
          <a:off x="1136571" y="0"/>
          <a:ext cx="2253916" cy="3138533"/>
        </a:xfrm>
        <a:prstGeom prst="roundRect">
          <a:avLst>
            <a:gd name="adj" fmla="val 10000"/>
          </a:avLst>
        </a:prstGeom>
        <a:solidFill>
          <a:srgbClr val="176F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
              <a:schemeClr val="accent2">
                <a:lumMod val="75000"/>
              </a:schemeClr>
            </a:buClr>
            <a:buNone/>
          </a:pPr>
          <a:r>
            <a:rPr lang="es-ES" sz="1800" b="0" kern="1200">
              <a:latin typeface="+mn-lt"/>
              <a:ea typeface="ＭＳ Ｐゴシック" pitchFamily="34" charset="-128"/>
              <a:cs typeface="Calibri Light" panose="020F0302020204030204" pitchFamily="34" charset="0"/>
            </a:rPr>
            <a:t>Procesamiento del lenguaje natural (PLN)</a:t>
          </a:r>
        </a:p>
        <a:p>
          <a:pPr marL="0" lvl="0" indent="0" algn="ctr" defTabSz="800100">
            <a:lnSpc>
              <a:spcPct val="90000"/>
            </a:lnSpc>
            <a:spcBef>
              <a:spcPct val="0"/>
            </a:spcBef>
            <a:spcAft>
              <a:spcPct val="35000"/>
            </a:spcAft>
            <a:buClr>
              <a:schemeClr val="accent2">
                <a:lumMod val="75000"/>
              </a:schemeClr>
            </a:buClr>
            <a:buNone/>
          </a:pPr>
          <a:r>
            <a:rPr lang="es-ES" sz="1800" b="0" i="1" kern="1200">
              <a:latin typeface="+mn-lt"/>
              <a:ea typeface="ＭＳ Ｐゴシック" pitchFamily="34" charset="-128"/>
              <a:cs typeface="Calibri Light" panose="020F0302020204030204" pitchFamily="34" charset="0"/>
            </a:rPr>
            <a:t>Big data</a:t>
          </a:r>
          <a:endParaRPr lang="es-ES" sz="1800" b="0" i="0" kern="1200">
            <a:latin typeface="+mn-lt"/>
            <a:ea typeface="ＭＳ Ｐゴシック" pitchFamily="34" charset="-128"/>
            <a:cs typeface="Calibri Light" panose="020F0302020204030204" pitchFamily="34" charset="0"/>
          </a:endParaRPr>
        </a:p>
        <a:p>
          <a:pPr marL="0" lvl="0" indent="0" algn="ctr" defTabSz="800100">
            <a:lnSpc>
              <a:spcPct val="90000"/>
            </a:lnSpc>
            <a:spcBef>
              <a:spcPct val="0"/>
            </a:spcBef>
            <a:spcAft>
              <a:spcPct val="35000"/>
            </a:spcAft>
            <a:buClr>
              <a:schemeClr val="accent2">
                <a:lumMod val="75000"/>
              </a:schemeClr>
            </a:buClr>
            <a:buNone/>
          </a:pPr>
          <a:r>
            <a:rPr lang="es-ES" sz="1800" b="0" i="0" kern="1200">
              <a:latin typeface="+mn-lt"/>
              <a:ea typeface="ＭＳ Ｐゴシック" pitchFamily="34" charset="-128"/>
              <a:cs typeface="Calibri Light" panose="020F0302020204030204" pitchFamily="34" charset="0"/>
            </a:rPr>
            <a:t>Ámbito médico</a:t>
          </a:r>
          <a:endParaRPr lang="es-ES" sz="1800" b="0" i="1" kern="1200">
            <a:latin typeface="+mn-lt"/>
          </a:endParaRPr>
        </a:p>
      </dsp:txBody>
      <dsp:txXfrm>
        <a:off x="1202586" y="66015"/>
        <a:ext cx="2121886" cy="3006503"/>
      </dsp:txXfrm>
    </dsp:sp>
    <dsp:sp modelId="{2FF6B4D7-D7DE-4373-A34F-234672463CF8}">
      <dsp:nvSpPr>
        <dsp:cNvPr id="0" name=""/>
        <dsp:cNvSpPr/>
      </dsp:nvSpPr>
      <dsp:spPr>
        <a:xfrm rot="19192270">
          <a:off x="3250712" y="1154308"/>
          <a:ext cx="1187540" cy="64536"/>
        </a:xfrm>
        <a:custGeom>
          <a:avLst/>
          <a:gdLst/>
          <a:ahLst/>
          <a:cxnLst/>
          <a:rect l="0" t="0" r="0" b="0"/>
          <a:pathLst>
            <a:path>
              <a:moveTo>
                <a:pt x="0" y="32268"/>
              </a:moveTo>
              <a:lnTo>
                <a:pt x="1187540" y="3226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3814794" y="1156888"/>
        <a:ext cx="59377" cy="59377"/>
      </dsp:txXfrm>
    </dsp:sp>
    <dsp:sp modelId="{16E32F33-3879-454C-8159-3B381CA37B86}">
      <dsp:nvSpPr>
        <dsp:cNvPr id="0" name=""/>
        <dsp:cNvSpPr/>
      </dsp:nvSpPr>
      <dsp:spPr>
        <a:xfrm>
          <a:off x="4298478" y="240407"/>
          <a:ext cx="4601686" cy="11269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0" i="0" kern="1200" dirty="0">
              <a:latin typeface="+mn-lt"/>
              <a:ea typeface="ＭＳ Ｐゴシック" pitchFamily="34" charset="-128"/>
              <a:cs typeface="Calibri Light" panose="020F0302020204030204" pitchFamily="34" charset="0"/>
            </a:rPr>
            <a:t>AINA</a:t>
          </a:r>
          <a:endParaRPr lang="es-ES" sz="1800" b="0" i="1" kern="1200" dirty="0">
            <a:latin typeface="+mn-lt"/>
            <a:ea typeface="ＭＳ Ｐゴシック" pitchFamily="34" charset="-128"/>
            <a:cs typeface="Calibri Light" panose="020F0302020204030204" pitchFamily="34" charset="0"/>
          </a:endParaRPr>
        </a:p>
        <a:p>
          <a:pPr marL="0" lvl="0" indent="0" algn="ctr" defTabSz="800100">
            <a:lnSpc>
              <a:spcPct val="90000"/>
            </a:lnSpc>
            <a:spcBef>
              <a:spcPct val="0"/>
            </a:spcBef>
            <a:spcAft>
              <a:spcPct val="35000"/>
            </a:spcAft>
            <a:buNone/>
          </a:pPr>
          <a:r>
            <a:rPr lang="es-ES" sz="1800" b="0" i="0" kern="1200" dirty="0">
              <a:latin typeface="+mn-lt"/>
            </a:rPr>
            <a:t>Estructuras negativas</a:t>
          </a:r>
        </a:p>
        <a:p>
          <a:pPr marL="0" lvl="0" indent="0" algn="ctr" defTabSz="800100">
            <a:lnSpc>
              <a:spcPct val="90000"/>
            </a:lnSpc>
            <a:spcBef>
              <a:spcPct val="0"/>
            </a:spcBef>
            <a:spcAft>
              <a:spcPct val="35000"/>
            </a:spcAft>
            <a:buNone/>
          </a:pPr>
          <a:r>
            <a:rPr lang="es-ES" sz="1800" b="0" i="0" kern="1200" dirty="0">
              <a:latin typeface="+mn-lt"/>
            </a:rPr>
            <a:t>Paráfrasis</a:t>
          </a:r>
          <a:endParaRPr lang="es-ES" sz="1800" b="0" i="1" kern="1200" dirty="0">
            <a:latin typeface="+mn-lt"/>
          </a:endParaRPr>
        </a:p>
      </dsp:txBody>
      <dsp:txXfrm>
        <a:off x="4331485" y="273414"/>
        <a:ext cx="4535672" cy="1060944"/>
      </dsp:txXfrm>
    </dsp:sp>
    <dsp:sp modelId="{0BCDF783-3992-4DCE-9A1D-7B4337D0F5F5}">
      <dsp:nvSpPr>
        <dsp:cNvPr id="0" name=""/>
        <dsp:cNvSpPr/>
      </dsp:nvSpPr>
      <dsp:spPr>
        <a:xfrm rot="2136718">
          <a:off x="3286049" y="1862170"/>
          <a:ext cx="1116867" cy="64536"/>
        </a:xfrm>
        <a:custGeom>
          <a:avLst/>
          <a:gdLst/>
          <a:ahLst/>
          <a:cxnLst/>
          <a:rect l="0" t="0" r="0" b="0"/>
          <a:pathLst>
            <a:path>
              <a:moveTo>
                <a:pt x="0" y="32268"/>
              </a:moveTo>
              <a:lnTo>
                <a:pt x="1116867" y="3226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816561" y="1866517"/>
        <a:ext cx="55843" cy="55843"/>
      </dsp:txXfrm>
    </dsp:sp>
    <dsp:sp modelId="{35ECBCC5-55C8-4CB7-A371-A1FC0E22475B}">
      <dsp:nvSpPr>
        <dsp:cNvPr id="0" name=""/>
        <dsp:cNvSpPr/>
      </dsp:nvSpPr>
      <dsp:spPr>
        <a:xfrm>
          <a:off x="4298478" y="1536409"/>
          <a:ext cx="4601686" cy="13664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
              <a:schemeClr val="accent2">
                <a:lumMod val="75000"/>
              </a:schemeClr>
            </a:buClr>
            <a:buFont typeface="Wingdings 3"/>
            <a:buNone/>
          </a:pPr>
          <a:r>
            <a:rPr lang="es-ES" sz="1800" b="0" u="none" kern="1200" noProof="0" dirty="0" err="1">
              <a:uFill>
                <a:solidFill>
                  <a:schemeClr val="accent4">
                    <a:lumMod val="75000"/>
                  </a:schemeClr>
                </a:solidFill>
              </a:uFill>
              <a:latin typeface="+mn-lt"/>
              <a:ea typeface="ＭＳ Ｐゴシック" pitchFamily="34" charset="-128"/>
              <a:cs typeface="Calibri Light" panose="020F0302020204030204" pitchFamily="34" charset="0"/>
            </a:rPr>
            <a:t>MarIA</a:t>
          </a:r>
          <a:endParaRPr lang="es-ES" sz="1800" b="0" u="none" kern="1200" noProof="0" dirty="0">
            <a:uFill>
              <a:solidFill>
                <a:schemeClr val="accent4">
                  <a:lumMod val="75000"/>
                </a:schemeClr>
              </a:solidFill>
            </a:uFill>
            <a:latin typeface="+mn-lt"/>
            <a:ea typeface="ＭＳ Ｐゴシック" pitchFamily="34" charset="-128"/>
            <a:cs typeface="Calibri Light" panose="020F0302020204030204" pitchFamily="34" charset="0"/>
          </a:endParaRPr>
        </a:p>
        <a:p>
          <a:pPr marL="0" lvl="0" indent="0" algn="ctr" defTabSz="800100">
            <a:lnSpc>
              <a:spcPct val="90000"/>
            </a:lnSpc>
            <a:spcBef>
              <a:spcPct val="0"/>
            </a:spcBef>
            <a:spcAft>
              <a:spcPct val="35000"/>
            </a:spcAft>
            <a:buClr>
              <a:schemeClr val="accent2">
                <a:lumMod val="75000"/>
              </a:schemeClr>
            </a:buClr>
            <a:buFont typeface="Wingdings 3"/>
            <a:buNone/>
          </a:pPr>
          <a:r>
            <a:rPr lang="es-ES" sz="1800" b="0" u="none" kern="1200" noProof="0" dirty="0" err="1">
              <a:uFill>
                <a:solidFill>
                  <a:schemeClr val="accent4">
                    <a:lumMod val="75000"/>
                  </a:schemeClr>
                </a:solidFill>
              </a:uFill>
              <a:latin typeface="+mn-lt"/>
              <a:ea typeface="ＭＳ Ｐゴシック" pitchFamily="34" charset="-128"/>
              <a:cs typeface="Calibri Light" panose="020F0302020204030204" pitchFamily="34" charset="0"/>
            </a:rPr>
            <a:t>Anonimización</a:t>
          </a:r>
          <a:endParaRPr lang="es-ES" sz="1800" b="0" u="none" kern="1200" noProof="0" dirty="0">
            <a:uFill>
              <a:solidFill>
                <a:schemeClr val="accent4">
                  <a:lumMod val="75000"/>
                </a:schemeClr>
              </a:solidFill>
            </a:uFill>
            <a:latin typeface="+mn-lt"/>
            <a:ea typeface="ＭＳ Ｐゴシック" pitchFamily="34" charset="-128"/>
            <a:cs typeface="Calibri Light" panose="020F0302020204030204" pitchFamily="34" charset="0"/>
          </a:endParaRPr>
        </a:p>
        <a:p>
          <a:pPr marL="0" lvl="0" indent="0" algn="ctr" defTabSz="800100">
            <a:lnSpc>
              <a:spcPct val="90000"/>
            </a:lnSpc>
            <a:spcBef>
              <a:spcPct val="0"/>
            </a:spcBef>
            <a:spcAft>
              <a:spcPct val="35000"/>
            </a:spcAft>
            <a:buClr>
              <a:schemeClr val="accent2">
                <a:lumMod val="75000"/>
              </a:schemeClr>
            </a:buClr>
            <a:buFont typeface="Wingdings 3"/>
            <a:buNone/>
          </a:pPr>
          <a:r>
            <a:rPr lang="es-ES" sz="1800" b="0" u="none" kern="1200" noProof="0" dirty="0">
              <a:uFill>
                <a:solidFill>
                  <a:schemeClr val="accent4">
                    <a:lumMod val="75000"/>
                  </a:schemeClr>
                </a:solidFill>
              </a:uFill>
              <a:latin typeface="+mn-lt"/>
              <a:ea typeface="ＭＳ Ｐゴシック" pitchFamily="34" charset="-128"/>
              <a:cs typeface="Calibri Light" panose="020F0302020204030204" pitchFamily="34" charset="0"/>
            </a:rPr>
            <a:t>Certeza y especulación</a:t>
          </a:r>
          <a:endParaRPr lang="es-ES" sz="1800" b="0" u="none" kern="1200" noProof="0" dirty="0">
            <a:latin typeface="+mn-lt"/>
          </a:endParaRPr>
        </a:p>
      </dsp:txBody>
      <dsp:txXfrm>
        <a:off x="4338499" y="1576430"/>
        <a:ext cx="4521644" cy="1286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E309A-CBDF-424A-8137-DCD78E63D096}">
      <dsp:nvSpPr>
        <dsp:cNvPr id="0" name=""/>
        <dsp:cNvSpPr/>
      </dsp:nvSpPr>
      <dsp:spPr>
        <a:xfrm>
          <a:off x="1587" y="881809"/>
          <a:ext cx="1988715" cy="1207767"/>
        </a:xfrm>
        <a:prstGeom prst="roundRect">
          <a:avLst>
            <a:gd name="adj" fmla="val 10000"/>
          </a:avLst>
        </a:prstGeom>
        <a:solidFill>
          <a:srgbClr val="B88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dirty="0" err="1"/>
            <a:t>Certeza</a:t>
          </a:r>
          <a:endParaRPr lang="ca-ES" sz="1800" kern="1200" dirty="0"/>
        </a:p>
      </dsp:txBody>
      <dsp:txXfrm>
        <a:off x="36961" y="917183"/>
        <a:ext cx="1917967" cy="1137019"/>
      </dsp:txXfrm>
    </dsp:sp>
    <dsp:sp modelId="{D3C6BBC8-DA10-46A9-8165-D7BACC38729C}">
      <dsp:nvSpPr>
        <dsp:cNvPr id="0" name=""/>
        <dsp:cNvSpPr/>
      </dsp:nvSpPr>
      <dsp:spPr>
        <a:xfrm rot="18289469">
          <a:off x="1734424" y="970191"/>
          <a:ext cx="1193086" cy="51591"/>
        </a:xfrm>
        <a:custGeom>
          <a:avLst/>
          <a:gdLst/>
          <a:ahLst/>
          <a:cxnLst/>
          <a:rect l="0" t="0" r="0" b="0"/>
          <a:pathLst>
            <a:path>
              <a:moveTo>
                <a:pt x="0" y="25795"/>
              </a:moveTo>
              <a:lnTo>
                <a:pt x="1193086" y="25795"/>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2301140" y="966160"/>
        <a:ext cx="59654" cy="59654"/>
      </dsp:txXfrm>
    </dsp:sp>
    <dsp:sp modelId="{F72FB6B4-950D-477B-BDD7-17367384EDA7}">
      <dsp:nvSpPr>
        <dsp:cNvPr id="0" name=""/>
        <dsp:cNvSpPr/>
      </dsp:nvSpPr>
      <dsp:spPr>
        <a:xfrm>
          <a:off x="2671632" y="80450"/>
          <a:ext cx="1703323" cy="851661"/>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dirty="0" err="1"/>
            <a:t>Presente</a:t>
          </a:r>
          <a:r>
            <a:rPr lang="ca-ES" sz="1800" kern="1200" dirty="0"/>
            <a:t> (</a:t>
          </a:r>
          <a:r>
            <a:rPr lang="ca-ES" sz="1800" kern="1200" dirty="0" err="1"/>
            <a:t>afirmado</a:t>
          </a:r>
          <a:r>
            <a:rPr lang="ca-ES" sz="1800" kern="1200" dirty="0"/>
            <a:t>)</a:t>
          </a:r>
        </a:p>
      </dsp:txBody>
      <dsp:txXfrm>
        <a:off x="2696576" y="105394"/>
        <a:ext cx="1653435" cy="801773"/>
      </dsp:txXfrm>
    </dsp:sp>
    <dsp:sp modelId="{8B0807E0-5AA5-41FE-A818-147F5186793C}">
      <dsp:nvSpPr>
        <dsp:cNvPr id="0" name=""/>
        <dsp:cNvSpPr/>
      </dsp:nvSpPr>
      <dsp:spPr>
        <a:xfrm>
          <a:off x="1990303" y="1459897"/>
          <a:ext cx="681329" cy="51591"/>
        </a:xfrm>
        <a:custGeom>
          <a:avLst/>
          <a:gdLst/>
          <a:ahLst/>
          <a:cxnLst/>
          <a:rect l="0" t="0" r="0" b="0"/>
          <a:pathLst>
            <a:path>
              <a:moveTo>
                <a:pt x="0" y="25795"/>
              </a:moveTo>
              <a:lnTo>
                <a:pt x="681329" y="25795"/>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2313934" y="1468659"/>
        <a:ext cx="34066" cy="34066"/>
      </dsp:txXfrm>
    </dsp:sp>
    <dsp:sp modelId="{70CD2689-A21E-478D-8EAF-856DF2B35390}">
      <dsp:nvSpPr>
        <dsp:cNvPr id="0" name=""/>
        <dsp:cNvSpPr/>
      </dsp:nvSpPr>
      <dsp:spPr>
        <a:xfrm>
          <a:off x="2671632" y="1059862"/>
          <a:ext cx="1703323" cy="851661"/>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dirty="0" err="1"/>
            <a:t>Ausente</a:t>
          </a:r>
          <a:endParaRPr lang="ca-ES" sz="1800" kern="1200" dirty="0"/>
        </a:p>
        <a:p>
          <a:pPr marL="0" lvl="0" indent="0" algn="ctr" defTabSz="800100">
            <a:lnSpc>
              <a:spcPct val="90000"/>
            </a:lnSpc>
            <a:spcBef>
              <a:spcPct val="0"/>
            </a:spcBef>
            <a:spcAft>
              <a:spcPct val="35000"/>
            </a:spcAft>
            <a:buNone/>
          </a:pPr>
          <a:r>
            <a:rPr lang="ca-ES" sz="1800" kern="1200" dirty="0"/>
            <a:t>(</a:t>
          </a:r>
          <a:r>
            <a:rPr lang="ca-ES" sz="1800" kern="1200" dirty="0" err="1"/>
            <a:t>negado</a:t>
          </a:r>
          <a:r>
            <a:rPr lang="ca-ES" sz="1800" kern="1200" dirty="0"/>
            <a:t>)</a:t>
          </a:r>
        </a:p>
      </dsp:txBody>
      <dsp:txXfrm>
        <a:off x="2696576" y="1084806"/>
        <a:ext cx="1653435" cy="801773"/>
      </dsp:txXfrm>
    </dsp:sp>
    <dsp:sp modelId="{CAA61E30-F4F5-4066-9DBC-4B8BE633263F}">
      <dsp:nvSpPr>
        <dsp:cNvPr id="0" name=""/>
        <dsp:cNvSpPr/>
      </dsp:nvSpPr>
      <dsp:spPr>
        <a:xfrm rot="3310531">
          <a:off x="1734424" y="1949602"/>
          <a:ext cx="1193086" cy="51591"/>
        </a:xfrm>
        <a:custGeom>
          <a:avLst/>
          <a:gdLst/>
          <a:ahLst/>
          <a:cxnLst/>
          <a:rect l="0" t="0" r="0" b="0"/>
          <a:pathLst>
            <a:path>
              <a:moveTo>
                <a:pt x="0" y="25795"/>
              </a:moveTo>
              <a:lnTo>
                <a:pt x="1193086" y="25795"/>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2301140" y="1945571"/>
        <a:ext cx="59654" cy="59654"/>
      </dsp:txXfrm>
    </dsp:sp>
    <dsp:sp modelId="{D5AD85FB-AEA8-4E37-9C5F-26BBFCB22EC2}">
      <dsp:nvSpPr>
        <dsp:cNvPr id="0" name=""/>
        <dsp:cNvSpPr/>
      </dsp:nvSpPr>
      <dsp:spPr>
        <a:xfrm>
          <a:off x="2671632" y="2039273"/>
          <a:ext cx="1703323" cy="851661"/>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dirty="0" err="1"/>
            <a:t>Cambio</a:t>
          </a:r>
          <a:endParaRPr lang="ca-ES" sz="1800" kern="1200" dirty="0"/>
        </a:p>
      </dsp:txBody>
      <dsp:txXfrm>
        <a:off x="2696576" y="2064217"/>
        <a:ext cx="1653435" cy="801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AD22F-D94A-449B-8CBB-7EB1A3186FB2}">
      <dsp:nvSpPr>
        <dsp:cNvPr id="0" name=""/>
        <dsp:cNvSpPr/>
      </dsp:nvSpPr>
      <dsp:spPr>
        <a:xfrm>
          <a:off x="158" y="1052514"/>
          <a:ext cx="1858518" cy="1267803"/>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err="1"/>
            <a:t>Especulación</a:t>
          </a:r>
          <a:endParaRPr lang="ca-ES" sz="1800" kern="1200"/>
        </a:p>
      </dsp:txBody>
      <dsp:txXfrm>
        <a:off x="37291" y="1089647"/>
        <a:ext cx="1784252" cy="1193537"/>
      </dsp:txXfrm>
    </dsp:sp>
    <dsp:sp modelId="{7941AECB-0143-4910-9244-44B4AA057C40}">
      <dsp:nvSpPr>
        <dsp:cNvPr id="0" name=""/>
        <dsp:cNvSpPr/>
      </dsp:nvSpPr>
      <dsp:spPr>
        <a:xfrm rot="18192756">
          <a:off x="1560247" y="1108716"/>
          <a:ext cx="1319746" cy="51240"/>
        </a:xfrm>
        <a:custGeom>
          <a:avLst/>
          <a:gdLst/>
          <a:ahLst/>
          <a:cxnLst/>
          <a:rect l="0" t="0" r="0" b="0"/>
          <a:pathLst>
            <a:path>
              <a:moveTo>
                <a:pt x="0" y="25620"/>
              </a:moveTo>
              <a:lnTo>
                <a:pt x="1319746" y="25620"/>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2187127" y="1101343"/>
        <a:ext cx="65987" cy="65987"/>
      </dsp:txXfrm>
    </dsp:sp>
    <dsp:sp modelId="{56B40673-E398-457B-8A5D-F0C42332670C}">
      <dsp:nvSpPr>
        <dsp:cNvPr id="0" name=""/>
        <dsp:cNvSpPr/>
      </dsp:nvSpPr>
      <dsp:spPr>
        <a:xfrm>
          <a:off x="2581564" y="102189"/>
          <a:ext cx="1920274" cy="960137"/>
        </a:xfrm>
        <a:prstGeom prst="roundRect">
          <a:avLst>
            <a:gd name="adj" fmla="val 10000"/>
          </a:avLst>
        </a:prstGeom>
        <a:solidFill>
          <a:srgbClr val="50B0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err="1"/>
            <a:t>Posible</a:t>
          </a:r>
          <a:endParaRPr lang="ca-ES" sz="1800" kern="1200"/>
        </a:p>
      </dsp:txBody>
      <dsp:txXfrm>
        <a:off x="2609685" y="130310"/>
        <a:ext cx="1864032" cy="903895"/>
      </dsp:txXfrm>
    </dsp:sp>
    <dsp:sp modelId="{058F5A77-E58B-4EAD-9CE5-35DA50B41CB0}">
      <dsp:nvSpPr>
        <dsp:cNvPr id="0" name=""/>
        <dsp:cNvSpPr/>
      </dsp:nvSpPr>
      <dsp:spPr>
        <a:xfrm>
          <a:off x="1858677" y="1660795"/>
          <a:ext cx="722887" cy="51240"/>
        </a:xfrm>
        <a:custGeom>
          <a:avLst/>
          <a:gdLst/>
          <a:ahLst/>
          <a:cxnLst/>
          <a:rect l="0" t="0" r="0" b="0"/>
          <a:pathLst>
            <a:path>
              <a:moveTo>
                <a:pt x="0" y="25620"/>
              </a:moveTo>
              <a:lnTo>
                <a:pt x="722887" y="25620"/>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2202048" y="1668343"/>
        <a:ext cx="36144" cy="36144"/>
      </dsp:txXfrm>
    </dsp:sp>
    <dsp:sp modelId="{E76BCAB5-5874-4EBA-99C0-D04CFE5EA3F7}">
      <dsp:nvSpPr>
        <dsp:cNvPr id="0" name=""/>
        <dsp:cNvSpPr/>
      </dsp:nvSpPr>
      <dsp:spPr>
        <a:xfrm>
          <a:off x="2581564" y="1206347"/>
          <a:ext cx="1920274" cy="960137"/>
        </a:xfrm>
        <a:prstGeom prst="roundRect">
          <a:avLst>
            <a:gd name="adj" fmla="val 10000"/>
          </a:avLst>
        </a:prstGeom>
        <a:solidFill>
          <a:srgbClr val="50B0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err="1"/>
            <a:t>Hipotético</a:t>
          </a:r>
          <a:endParaRPr lang="ca-ES" sz="1800" kern="1200"/>
        </a:p>
      </dsp:txBody>
      <dsp:txXfrm>
        <a:off x="2609685" y="1234468"/>
        <a:ext cx="1864032" cy="903895"/>
      </dsp:txXfrm>
    </dsp:sp>
    <dsp:sp modelId="{478305D2-C026-4AAF-8E97-C00B46BD6CF4}">
      <dsp:nvSpPr>
        <dsp:cNvPr id="0" name=""/>
        <dsp:cNvSpPr/>
      </dsp:nvSpPr>
      <dsp:spPr>
        <a:xfrm rot="3310531">
          <a:off x="1570207" y="2212874"/>
          <a:ext cx="1345049" cy="51240"/>
        </a:xfrm>
        <a:custGeom>
          <a:avLst/>
          <a:gdLst/>
          <a:ahLst/>
          <a:cxnLst/>
          <a:rect l="0" t="0" r="0" b="0"/>
          <a:pathLst>
            <a:path>
              <a:moveTo>
                <a:pt x="0" y="25620"/>
              </a:moveTo>
              <a:lnTo>
                <a:pt x="1345049" y="25620"/>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a-ES" sz="500" kern="1200"/>
        </a:p>
      </dsp:txBody>
      <dsp:txXfrm>
        <a:off x="2209105" y="2204868"/>
        <a:ext cx="67252" cy="67252"/>
      </dsp:txXfrm>
    </dsp:sp>
    <dsp:sp modelId="{27B195CD-13FA-474A-9149-D785ABF9EBAD}">
      <dsp:nvSpPr>
        <dsp:cNvPr id="0" name=""/>
        <dsp:cNvSpPr/>
      </dsp:nvSpPr>
      <dsp:spPr>
        <a:xfrm>
          <a:off x="2626786" y="2310505"/>
          <a:ext cx="1920274" cy="960137"/>
        </a:xfrm>
        <a:prstGeom prst="roundRect">
          <a:avLst>
            <a:gd name="adj" fmla="val 10000"/>
          </a:avLst>
        </a:prstGeom>
        <a:solidFill>
          <a:srgbClr val="50B0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a-ES" sz="1800" kern="1200" err="1"/>
            <a:t>Programado</a:t>
          </a:r>
          <a:endParaRPr lang="ca-ES" sz="1800" kern="1200"/>
        </a:p>
      </dsp:txBody>
      <dsp:txXfrm>
        <a:off x="2654907" y="2338626"/>
        <a:ext cx="1864032" cy="90389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6FB012-E420-4B95-AE63-A8D98F1E9FF8}" type="datetime1">
              <a:rPr lang="es-ES" smtClean="0"/>
              <a:t>06/09/2023</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483E88-2765-4140-A04D-8B1D491FFF40}" type="slidenum">
              <a:rPr lang="es-ES" smtClean="0"/>
              <a:t>‹Nº›</a:t>
            </a:fld>
            <a:endParaRPr lang="es-ES"/>
          </a:p>
        </p:txBody>
      </p:sp>
    </p:spTree>
    <p:extLst>
      <p:ext uri="{BB962C8B-B14F-4D97-AF65-F5344CB8AC3E}">
        <p14:creationId xmlns:p14="http://schemas.microsoft.com/office/powerpoint/2010/main" val="18428893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BEC11F6-780B-4A70-BC74-0ABACE79CAA5}" type="datetime1">
              <a:rPr lang="es-ES" noProof="0" smtClean="0"/>
              <a:t>06/09/2023</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E6DE88F-1F85-4A27-9D34-D74A50E7B0DA}" type="slidenum">
              <a:rPr lang="es-ES" noProof="0" smtClean="0"/>
              <a:t>‹Nº›</a:t>
            </a:fld>
            <a:endParaRPr lang="es-ES" noProof="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2E6DE88F-1F85-4A27-9D34-D74A50E7B0DA}" type="slidenum">
              <a:rPr lang="es-ES" smtClean="0"/>
              <a:t>1</a:t>
            </a:fld>
            <a:endParaRPr lang="es-ES" dirty="0"/>
          </a:p>
        </p:txBody>
      </p:sp>
    </p:spTree>
    <p:extLst>
      <p:ext uri="{BB962C8B-B14F-4D97-AF65-F5344CB8AC3E}">
        <p14:creationId xmlns:p14="http://schemas.microsoft.com/office/powerpoint/2010/main" val="1417270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Marcador de imagen de diapositiva">
            <a:extLst>
              <a:ext uri="{FF2B5EF4-FFF2-40B4-BE49-F238E27FC236}">
                <a16:creationId xmlns:a16="http://schemas.microsoft.com/office/drawing/2014/main" id="{B536F465-717B-C9C0-548E-3E032B7AE7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Marcador de notas">
            <a:extLst>
              <a:ext uri="{FF2B5EF4-FFF2-40B4-BE49-F238E27FC236}">
                <a16:creationId xmlns:a16="http://schemas.microsoft.com/office/drawing/2014/main" id="{AF0A47F4-162E-11AD-A61C-D336809A7D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40964" name="4 Marcador de pie de página">
            <a:extLst>
              <a:ext uri="{FF2B5EF4-FFF2-40B4-BE49-F238E27FC236}">
                <a16:creationId xmlns:a16="http://schemas.microsoft.com/office/drawing/2014/main" id="{A92C0B10-83E6-0A9D-227E-5DE82E34D59C}"/>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a:extLst>
              <a:ext uri="{FF2B5EF4-FFF2-40B4-BE49-F238E27FC236}">
                <a16:creationId xmlns:a16="http://schemas.microsoft.com/office/drawing/2014/main" id="{4AA5CD9D-A9DE-8699-53AE-4B65D2EEF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Marcador de notas">
            <a:extLst>
              <a:ext uri="{FF2B5EF4-FFF2-40B4-BE49-F238E27FC236}">
                <a16:creationId xmlns:a16="http://schemas.microsoft.com/office/drawing/2014/main" id="{76FCE79B-8DBB-565F-C476-6A3A565DFE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43012" name="4 Marcador de pie de página">
            <a:extLst>
              <a:ext uri="{FF2B5EF4-FFF2-40B4-BE49-F238E27FC236}">
                <a16:creationId xmlns:a16="http://schemas.microsoft.com/office/drawing/2014/main" id="{AEB979CE-EBF9-B273-2304-CFD4F606A6D8}"/>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a:extLst>
              <a:ext uri="{FF2B5EF4-FFF2-40B4-BE49-F238E27FC236}">
                <a16:creationId xmlns:a16="http://schemas.microsoft.com/office/drawing/2014/main" id="{2A7EC8F1-04D4-1D03-6FE1-2054BE390F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Marcador de notas">
            <a:extLst>
              <a:ext uri="{FF2B5EF4-FFF2-40B4-BE49-F238E27FC236}">
                <a16:creationId xmlns:a16="http://schemas.microsoft.com/office/drawing/2014/main" id="{050A6F5E-1144-E1EF-C5E5-FBFB3858F6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61444" name="4 Marcador de pie de página">
            <a:extLst>
              <a:ext uri="{FF2B5EF4-FFF2-40B4-BE49-F238E27FC236}">
                <a16:creationId xmlns:a16="http://schemas.microsoft.com/office/drawing/2014/main" id="{DA597E11-5351-989C-9E69-7C2C75777EA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a:extLst>
              <a:ext uri="{FF2B5EF4-FFF2-40B4-BE49-F238E27FC236}">
                <a16:creationId xmlns:a16="http://schemas.microsoft.com/office/drawing/2014/main" id="{C75F1B34-7C88-1456-7900-D651B6FF4F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a:extLst>
              <a:ext uri="{FF2B5EF4-FFF2-40B4-BE49-F238E27FC236}">
                <a16:creationId xmlns:a16="http://schemas.microsoft.com/office/drawing/2014/main" id="{6098B480-7E0F-05EB-ABAE-AA2FD3990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65540" name="4 Marcador de pie de página">
            <a:extLst>
              <a:ext uri="{FF2B5EF4-FFF2-40B4-BE49-F238E27FC236}">
                <a16:creationId xmlns:a16="http://schemas.microsoft.com/office/drawing/2014/main" id="{A12FBBF4-5CE6-CA58-D8B5-01ACF5D8413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a:extLst>
              <a:ext uri="{FF2B5EF4-FFF2-40B4-BE49-F238E27FC236}">
                <a16:creationId xmlns:a16="http://schemas.microsoft.com/office/drawing/2014/main" id="{FF7604AE-B67A-9907-8000-EE0B2EECF1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2 Marcador de notas">
            <a:extLst>
              <a:ext uri="{FF2B5EF4-FFF2-40B4-BE49-F238E27FC236}">
                <a16:creationId xmlns:a16="http://schemas.microsoft.com/office/drawing/2014/main" id="{DDB146E9-574D-99D2-1907-C77E7DF13E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67588" name="4 Marcador de pie de página">
            <a:extLst>
              <a:ext uri="{FF2B5EF4-FFF2-40B4-BE49-F238E27FC236}">
                <a16:creationId xmlns:a16="http://schemas.microsoft.com/office/drawing/2014/main" id="{70594B8F-16EE-6BFA-4A1E-7492730100D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a:extLst>
              <a:ext uri="{FF2B5EF4-FFF2-40B4-BE49-F238E27FC236}">
                <a16:creationId xmlns:a16="http://schemas.microsoft.com/office/drawing/2014/main" id="{3CD1AC50-D949-3066-082A-9C90DFDC13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Marcador de notas">
            <a:extLst>
              <a:ext uri="{FF2B5EF4-FFF2-40B4-BE49-F238E27FC236}">
                <a16:creationId xmlns:a16="http://schemas.microsoft.com/office/drawing/2014/main" id="{CF0AEDBF-B79A-C7E7-9CC5-EA9F7310D3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71684" name="4 Marcador de pie de página">
            <a:extLst>
              <a:ext uri="{FF2B5EF4-FFF2-40B4-BE49-F238E27FC236}">
                <a16:creationId xmlns:a16="http://schemas.microsoft.com/office/drawing/2014/main" id="{AC502A9F-1413-F197-FD64-358716C9F32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Marcador de imagen de diapositiva">
            <a:extLst>
              <a:ext uri="{FF2B5EF4-FFF2-40B4-BE49-F238E27FC236}">
                <a16:creationId xmlns:a16="http://schemas.microsoft.com/office/drawing/2014/main" id="{381EF7CF-B0CA-7C9D-22C7-C25338801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2 Marcador de notas">
            <a:extLst>
              <a:ext uri="{FF2B5EF4-FFF2-40B4-BE49-F238E27FC236}">
                <a16:creationId xmlns:a16="http://schemas.microsoft.com/office/drawing/2014/main" id="{9856DB03-5683-E62D-3C91-120F0319AC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77828" name="4 Marcador de pie de página">
            <a:extLst>
              <a:ext uri="{FF2B5EF4-FFF2-40B4-BE49-F238E27FC236}">
                <a16:creationId xmlns:a16="http://schemas.microsoft.com/office/drawing/2014/main" id="{7BDE0496-C0BA-CF0D-BDC2-D31232AB6F8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a:extLst>
              <a:ext uri="{FF2B5EF4-FFF2-40B4-BE49-F238E27FC236}">
                <a16:creationId xmlns:a16="http://schemas.microsoft.com/office/drawing/2014/main" id="{86FF7CA7-3372-159B-DF00-57BC53EA82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2 Marcador de notas">
            <a:extLst>
              <a:ext uri="{FF2B5EF4-FFF2-40B4-BE49-F238E27FC236}">
                <a16:creationId xmlns:a16="http://schemas.microsoft.com/office/drawing/2014/main" id="{38A96416-80AC-D39B-C998-8CD8B5520B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79876" name="4 Marcador de pie de página">
            <a:extLst>
              <a:ext uri="{FF2B5EF4-FFF2-40B4-BE49-F238E27FC236}">
                <a16:creationId xmlns:a16="http://schemas.microsoft.com/office/drawing/2014/main" id="{66E3B6BF-1D92-CABF-FE62-1B0166A329C2}"/>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a:extLst>
              <a:ext uri="{FF2B5EF4-FFF2-40B4-BE49-F238E27FC236}">
                <a16:creationId xmlns:a16="http://schemas.microsoft.com/office/drawing/2014/main" id="{1BB1EDCA-D9C8-67BC-12F6-274D041617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2 Marcador de notas">
            <a:extLst>
              <a:ext uri="{FF2B5EF4-FFF2-40B4-BE49-F238E27FC236}">
                <a16:creationId xmlns:a16="http://schemas.microsoft.com/office/drawing/2014/main" id="{0816013D-54F6-FF66-DBB4-3A66E7FA9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73732" name="4 Marcador de pie de página">
            <a:extLst>
              <a:ext uri="{FF2B5EF4-FFF2-40B4-BE49-F238E27FC236}">
                <a16:creationId xmlns:a16="http://schemas.microsoft.com/office/drawing/2014/main" id="{978107F0-C145-FDBE-87FA-9021D47B64CE}"/>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a:extLst>
              <a:ext uri="{FF2B5EF4-FFF2-40B4-BE49-F238E27FC236}">
                <a16:creationId xmlns:a16="http://schemas.microsoft.com/office/drawing/2014/main" id="{862FA7C7-EBAE-D895-CF58-E6DAECF48B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2 Marcador de notas">
            <a:extLst>
              <a:ext uri="{FF2B5EF4-FFF2-40B4-BE49-F238E27FC236}">
                <a16:creationId xmlns:a16="http://schemas.microsoft.com/office/drawing/2014/main" id="{D217C987-AC16-1A6C-5226-80B1D28A82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88068" name="4 Marcador de pie de página">
            <a:extLst>
              <a:ext uri="{FF2B5EF4-FFF2-40B4-BE49-F238E27FC236}">
                <a16:creationId xmlns:a16="http://schemas.microsoft.com/office/drawing/2014/main" id="{C78D2CC4-41A8-8FBC-A10E-FE028063ABD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s-ES"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a:extLst>
              <a:ext uri="{FF2B5EF4-FFF2-40B4-BE49-F238E27FC236}">
                <a16:creationId xmlns:a16="http://schemas.microsoft.com/office/drawing/2014/main" id="{34665604-4AA9-4E7E-8473-EE3804DDB7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a:extLst>
              <a:ext uri="{FF2B5EF4-FFF2-40B4-BE49-F238E27FC236}">
                <a16:creationId xmlns:a16="http://schemas.microsoft.com/office/drawing/2014/main" id="{FE0C6FA7-1DDA-4DD6-AA30-A2D77F4FCC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19460" name="4 Marcador de pie de página">
            <a:extLst>
              <a:ext uri="{FF2B5EF4-FFF2-40B4-BE49-F238E27FC236}">
                <a16:creationId xmlns:a16="http://schemas.microsoft.com/office/drawing/2014/main" id="{19F6569A-552E-4CD1-87AD-4EB36BD598D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17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a:extLst>
              <a:ext uri="{FF2B5EF4-FFF2-40B4-BE49-F238E27FC236}">
                <a16:creationId xmlns:a16="http://schemas.microsoft.com/office/drawing/2014/main" id="{6399024A-3080-4850-8E21-B2959B4A9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a:extLst>
              <a:ext uri="{FF2B5EF4-FFF2-40B4-BE49-F238E27FC236}">
                <a16:creationId xmlns:a16="http://schemas.microsoft.com/office/drawing/2014/main" id="{87267BF4-EA6B-4518-963F-DBCDCDE0A3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89092" name="4 Marcador de pie de página">
            <a:extLst>
              <a:ext uri="{FF2B5EF4-FFF2-40B4-BE49-F238E27FC236}">
                <a16:creationId xmlns:a16="http://schemas.microsoft.com/office/drawing/2014/main" id="{8E1245A3-263A-4F72-9B0A-1D79397C3E3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89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a:extLst>
              <a:ext uri="{FF2B5EF4-FFF2-40B4-BE49-F238E27FC236}">
                <a16:creationId xmlns:a16="http://schemas.microsoft.com/office/drawing/2014/main" id="{6831F4FC-F460-B682-95F0-FC47D65F69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2 Marcador de notas">
            <a:extLst>
              <a:ext uri="{FF2B5EF4-FFF2-40B4-BE49-F238E27FC236}">
                <a16:creationId xmlns:a16="http://schemas.microsoft.com/office/drawing/2014/main" id="{0F3A3186-BA02-7077-323C-B8F3A985D4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14340" name="4 Marcador de pie de página">
            <a:extLst>
              <a:ext uri="{FF2B5EF4-FFF2-40B4-BE49-F238E27FC236}">
                <a16:creationId xmlns:a16="http://schemas.microsoft.com/office/drawing/2014/main" id="{8F865FFB-6042-D5D6-F6D2-A6BA0DE3E45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a:extLst>
              <a:ext uri="{FF2B5EF4-FFF2-40B4-BE49-F238E27FC236}">
                <a16:creationId xmlns:a16="http://schemas.microsoft.com/office/drawing/2014/main" id="{8B3B9560-48F7-4A55-DCE0-3369BE7D3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a:extLst>
              <a:ext uri="{FF2B5EF4-FFF2-40B4-BE49-F238E27FC236}">
                <a16:creationId xmlns:a16="http://schemas.microsoft.com/office/drawing/2014/main" id="{E0F871F1-9E49-4D8E-BE27-FD9188204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16388" name="4 Marcador de pie de página">
            <a:extLst>
              <a:ext uri="{FF2B5EF4-FFF2-40B4-BE49-F238E27FC236}">
                <a16:creationId xmlns:a16="http://schemas.microsoft.com/office/drawing/2014/main" id="{D52413A7-149F-2E24-58B5-0172145DB616}"/>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a:extLst>
              <a:ext uri="{FF2B5EF4-FFF2-40B4-BE49-F238E27FC236}">
                <a16:creationId xmlns:a16="http://schemas.microsoft.com/office/drawing/2014/main" id="{3C928597-AB37-5CEC-AE53-913C2F862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a:extLst>
              <a:ext uri="{FF2B5EF4-FFF2-40B4-BE49-F238E27FC236}">
                <a16:creationId xmlns:a16="http://schemas.microsoft.com/office/drawing/2014/main" id="{F8F34132-5624-9C8A-3ED1-9CD511DFB1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18436" name="4 Marcador de pie de página">
            <a:extLst>
              <a:ext uri="{FF2B5EF4-FFF2-40B4-BE49-F238E27FC236}">
                <a16:creationId xmlns:a16="http://schemas.microsoft.com/office/drawing/2014/main" id="{DDA0525F-3093-31B3-6810-2627E2E3BE0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a:extLst>
              <a:ext uri="{FF2B5EF4-FFF2-40B4-BE49-F238E27FC236}">
                <a16:creationId xmlns:a16="http://schemas.microsoft.com/office/drawing/2014/main" id="{6E52C873-7D13-99DB-B1C6-FFD7630D2E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a:extLst>
              <a:ext uri="{FF2B5EF4-FFF2-40B4-BE49-F238E27FC236}">
                <a16:creationId xmlns:a16="http://schemas.microsoft.com/office/drawing/2014/main" id="{9B3F484E-2646-1A34-BCB7-1F45A609FA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20484" name="4 Marcador de pie de página">
            <a:extLst>
              <a:ext uri="{FF2B5EF4-FFF2-40B4-BE49-F238E27FC236}">
                <a16:creationId xmlns:a16="http://schemas.microsoft.com/office/drawing/2014/main" id="{B8B4B274-F372-CD98-2C00-EF271C07A48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a:extLst>
              <a:ext uri="{FF2B5EF4-FFF2-40B4-BE49-F238E27FC236}">
                <a16:creationId xmlns:a16="http://schemas.microsoft.com/office/drawing/2014/main" id="{E5C59D83-7453-707F-8150-6A20D0CA5B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a:extLst>
              <a:ext uri="{FF2B5EF4-FFF2-40B4-BE49-F238E27FC236}">
                <a16:creationId xmlns:a16="http://schemas.microsoft.com/office/drawing/2014/main" id="{82378878-446D-9294-B5D0-5A4475B023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24580" name="4 Marcador de pie de página">
            <a:extLst>
              <a:ext uri="{FF2B5EF4-FFF2-40B4-BE49-F238E27FC236}">
                <a16:creationId xmlns:a16="http://schemas.microsoft.com/office/drawing/2014/main" id="{3C51590F-0FAA-1E57-82AF-0D7724863A9E}"/>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a:extLst>
              <a:ext uri="{FF2B5EF4-FFF2-40B4-BE49-F238E27FC236}">
                <a16:creationId xmlns:a16="http://schemas.microsoft.com/office/drawing/2014/main" id="{B8F7B9E3-59DA-0528-F3F5-9A1D4BE16D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a:extLst>
              <a:ext uri="{FF2B5EF4-FFF2-40B4-BE49-F238E27FC236}">
                <a16:creationId xmlns:a16="http://schemas.microsoft.com/office/drawing/2014/main" id="{3F53F060-D71D-8F11-404B-85241BAA0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26628" name="4 Marcador de pie de página">
            <a:extLst>
              <a:ext uri="{FF2B5EF4-FFF2-40B4-BE49-F238E27FC236}">
                <a16:creationId xmlns:a16="http://schemas.microsoft.com/office/drawing/2014/main" id="{7FF49CD1-DC9C-F5F2-6959-3852E453E6C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ca-ES" altLang="es-ES" sz="13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rtl="0"/>
            <a:fld id="{79821A88-FF75-40B1-A642-D4AD9627A7B6}" type="datetime1">
              <a:rPr lang="es-ES" noProof="0" smtClean="0"/>
              <a:t>06/09/2023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1881359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2142F451-4D4B-4C8F-9A0C-04701DB9F47A}" type="datetime1">
              <a:rPr lang="es-ES" noProof="0" smtClean="0"/>
              <a:t>06/09/2023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313485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012C6728-E3F8-4AFA-94FF-68366178866F}" type="datetime1">
              <a:rPr lang="es-ES" noProof="0" smtClean="0"/>
              <a:t>06/09/2023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155744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1192A90A-EDF6-4C47-879E-3652163CDE9F}" type="datetime1">
              <a:rPr lang="es-ES" noProof="0" smtClean="0"/>
              <a:t>06/09/2023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30943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rtl="0"/>
            <a:fld id="{35DB7322-249B-4DAB-824E-EFABED0529CB}" type="datetime1">
              <a:rPr lang="es-ES" noProof="0" smtClean="0"/>
              <a:t>06/09/2023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3A98EE3D-8CD1-4C3F-BD1C-C98C9596463C}" type="slidenum">
              <a:rPr lang="es-ES" noProof="0" smtClean="0"/>
              <a:pPr rtl="0"/>
              <a:t>‹Nº›</a:t>
            </a:fld>
            <a:endParaRPr lang="es-ES" noProof="0"/>
          </a:p>
        </p:txBody>
      </p:sp>
    </p:spTree>
    <p:extLst>
      <p:ext uri="{BB962C8B-B14F-4D97-AF65-F5344CB8AC3E}">
        <p14:creationId xmlns:p14="http://schemas.microsoft.com/office/powerpoint/2010/main" val="425694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rtl="0"/>
            <a:fld id="{25F96E85-E20D-4005-B7E3-3BB841CA0D18}" type="datetime1">
              <a:rPr lang="es-ES" noProof="0" smtClean="0"/>
              <a:t>06/09/2023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104230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rtl="0"/>
            <a:fld id="{C9BA24C0-F226-4062-B2A8-89395DACA935}" type="datetime1">
              <a:rPr lang="es-ES" noProof="0" smtClean="0"/>
              <a:t>06/09/2023</a:t>
            </a:fld>
            <a:endParaRPr lang="es-ES" noProof="0"/>
          </a:p>
        </p:txBody>
      </p:sp>
      <p:sp>
        <p:nvSpPr>
          <p:cNvPr id="8" name="Footer Placeholder 7"/>
          <p:cNvSpPr>
            <a:spLocks noGrp="1"/>
          </p:cNvSpPr>
          <p:nvPr>
            <p:ph type="ftr" sz="quarter" idx="11"/>
          </p:nvPr>
        </p:nvSpPr>
        <p:spPr/>
        <p:txBody>
          <a:bodyPr/>
          <a:lstStyle/>
          <a:p>
            <a:pPr rtl="0"/>
            <a:endParaRPr lang="es-ES" noProof="0"/>
          </a:p>
        </p:txBody>
      </p:sp>
      <p:sp>
        <p:nvSpPr>
          <p:cNvPr id="9" name="Slide Number Placeholder 8"/>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254589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B7B49BC1-3E27-4609-A7E3-ED7922A41EE1}" type="datetime1">
              <a:rPr lang="es-ES" noProof="0" smtClean="0"/>
              <a:t>06/09/2023</a:t>
            </a:fld>
            <a:endParaRPr lang="es-ES" noProof="0"/>
          </a:p>
        </p:txBody>
      </p:sp>
      <p:sp>
        <p:nvSpPr>
          <p:cNvPr id="4" name="Footer Placeholder 3"/>
          <p:cNvSpPr>
            <a:spLocks noGrp="1"/>
          </p:cNvSpPr>
          <p:nvPr>
            <p:ph type="ftr" sz="quarter" idx="11"/>
          </p:nvPr>
        </p:nvSpPr>
        <p:spPr/>
        <p:txBody>
          <a:bodyPr/>
          <a:lstStyle/>
          <a:p>
            <a:pPr rtl="0"/>
            <a:endParaRPr lang="es-ES" noProof="0"/>
          </a:p>
        </p:txBody>
      </p:sp>
      <p:sp>
        <p:nvSpPr>
          <p:cNvPr id="5" name="Slide Number Placeholder 4"/>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319393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103F8C6B-509E-40E5-92BD-66477930BA94}" type="datetime1">
              <a:rPr lang="es-ES" noProof="0" smtClean="0"/>
              <a:t>06/09/2023</a:t>
            </a:fld>
            <a:endParaRPr lang="es-ES" noProof="0"/>
          </a:p>
        </p:txBody>
      </p:sp>
      <p:sp>
        <p:nvSpPr>
          <p:cNvPr id="3" name="Footer Placeholder 2"/>
          <p:cNvSpPr>
            <a:spLocks noGrp="1"/>
          </p:cNvSpPr>
          <p:nvPr>
            <p:ph type="ftr" sz="quarter" idx="11"/>
          </p:nvPr>
        </p:nvSpPr>
        <p:spPr/>
        <p:txBody>
          <a:bodyPr/>
          <a:lstStyle/>
          <a:p>
            <a:pPr rtl="0"/>
            <a:endParaRPr lang="es-ES" noProof="0"/>
          </a:p>
        </p:txBody>
      </p:sp>
      <p:sp>
        <p:nvSpPr>
          <p:cNvPr id="4" name="Slide Number Placeholder 3"/>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55795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rtl="0"/>
            <a:fld id="{88F681EA-31A6-4A9A-AB14-67568818765E}" type="datetime1">
              <a:rPr lang="es-ES" noProof="0" smtClean="0"/>
              <a:t>06/09/2023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3A98EE3D-8CD1-4C3F-BD1C-C98C9596463C}" type="slidenum">
              <a:rPr lang="es-ES" noProof="0" smtClean="0"/>
              <a:pPr rtl="0"/>
              <a:t>‹Nº›</a:t>
            </a:fld>
            <a:endParaRPr lang="es-ES" noProof="0"/>
          </a:p>
        </p:txBody>
      </p:sp>
    </p:spTree>
    <p:extLst>
      <p:ext uri="{BB962C8B-B14F-4D97-AF65-F5344CB8AC3E}">
        <p14:creationId xmlns:p14="http://schemas.microsoft.com/office/powerpoint/2010/main" val="403971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rtl="0"/>
            <a:fld id="{8E416F45-709E-4679-85D4-273457416A7B}" type="datetime1">
              <a:rPr lang="es-ES" noProof="0" smtClean="0"/>
              <a:t>06/09/2023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216416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6430603-3C6F-46AA-90E8-F4180DF2D056}" type="datetime1">
              <a:rPr lang="es-ES" noProof="0" smtClean="0"/>
              <a:t>06/09/2023</a:t>
            </a:fld>
            <a:endParaRPr lang="es-ES"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A98EE3D-8CD1-4C3F-BD1C-C98C9596463C}" type="slidenum">
              <a:rPr lang="es-ES" noProof="0" smtClean="0"/>
              <a:t>‹Nº›</a:t>
            </a:fld>
            <a:endParaRPr lang="es-ES" noProof="0"/>
          </a:p>
        </p:txBody>
      </p:sp>
    </p:spTree>
    <p:extLst>
      <p:ext uri="{BB962C8B-B14F-4D97-AF65-F5344CB8AC3E}">
        <p14:creationId xmlns:p14="http://schemas.microsoft.com/office/powerpoint/2010/main" val="281698228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ontsenofre@ub.edu"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tel.ub.edu/" TargetMode="External"/><Relationship Id="rId4" Type="http://schemas.openxmlformats.org/officeDocument/2006/relationships/hyperlink" Target="mailto:stel@ub.edu"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etoxisiberlef.wixsite.com/website"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detestsiberlef.wixsite.com/detests/corpus"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twitter.com/tv3cat" TargetMode="External"/><Relationship Id="rId13" Type="http://schemas.openxmlformats.org/officeDocument/2006/relationships/hyperlink" Target="https://twitter.com/hashtag/Micromachismos?src=hash" TargetMode="External"/><Relationship Id="rId3" Type="http://schemas.openxmlformats.org/officeDocument/2006/relationships/hyperlink" Target="https://twitter.com/oscarbrinas" TargetMode="External"/><Relationship Id="rId7" Type="http://schemas.openxmlformats.org/officeDocument/2006/relationships/hyperlink" Target="https://twitter.com/qmph_es" TargetMode="External"/><Relationship Id="rId12" Type="http://schemas.openxmlformats.org/officeDocument/2006/relationships/hyperlink" Target="https://twitter.com/Megachi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witter.com/hashtag/running?src=hash" TargetMode="External"/><Relationship Id="rId11" Type="http://schemas.openxmlformats.org/officeDocument/2006/relationships/hyperlink" Target="https://twitter.com/rodalies" TargetMode="External"/><Relationship Id="rId5" Type="http://schemas.openxmlformats.org/officeDocument/2006/relationships/hyperlink" Target="https://twitter.com/hashtag/Bilbao?src=hash" TargetMode="External"/><Relationship Id="rId10" Type="http://schemas.openxmlformats.org/officeDocument/2006/relationships/hyperlink" Target="https://twitter.com/TMBinfo" TargetMode="External"/><Relationship Id="rId4" Type="http://schemas.openxmlformats.org/officeDocument/2006/relationships/hyperlink" Target="https://twitter.com/hashtag/diabetESP?src=hash" TargetMode="External"/><Relationship Id="rId9" Type="http://schemas.openxmlformats.org/officeDocument/2006/relationships/hyperlink" Target="https://twitter.com/wendy_elvira"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elpais.com/elpais/2015/02/10/ciencia/1423584383_770666.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www.fundeu.es/noticia/el-lenguaje-tambiem-busca-la-felicida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lsi.us.es/~fermin/ML-SentiCon.zip"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sc.es/e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journal.sepln.org/sepln/ojs/ojs/index.php/pln/article/download/847/70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ortal.mineco.gob.es/es-es/comunicacion/Paginas/211111_np_maria.aspx"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molinodeideas.es/" TargetMode="External"/><Relationship Id="rId7" Type="http://schemas.openxmlformats.org/officeDocument/2006/relationships/hyperlink" Target="http://www.culturomics.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books.google.com/ngrams" TargetMode="External"/><Relationship Id="rId5" Type="http://schemas.openxmlformats.org/officeDocument/2006/relationships/hyperlink" Target="https://observatoriolazaro.es/index.php" TargetMode="External"/><Relationship Id="rId4" Type="http://schemas.openxmlformats.org/officeDocument/2006/relationships/hyperlink" Target="http://www.fundeu.es/aracn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books.google.com/ngram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clic.ub.edu/corpus/es/ancor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hyperlink" Target="https://nlp.lsi.upc.edu/freeling/demo/demo.php"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ub.edu/edap/"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F047C-C727-42A7-85C5-68C5AA1B1A93}"/>
              </a:ext>
            </a:extLst>
          </p:cNvPr>
          <p:cNvSpPr>
            <a:spLocks noGrp="1"/>
          </p:cNvSpPr>
          <p:nvPr>
            <p:ph type="ctrTitle"/>
          </p:nvPr>
        </p:nvSpPr>
        <p:spPr>
          <a:xfrm>
            <a:off x="5207620" y="2995768"/>
            <a:ext cx="6207140" cy="3204134"/>
          </a:xfrm>
        </p:spPr>
        <p:txBody>
          <a:bodyPr rtlCol="0" anchor="b">
            <a:normAutofit/>
          </a:bodyPr>
          <a:lstStyle/>
          <a:p>
            <a:pPr algn="r">
              <a:spcBef>
                <a:spcPts val="1000"/>
              </a:spcBef>
              <a:defRPr/>
            </a:pPr>
            <a:r>
              <a:rPr lang="es-ES" sz="2800" dirty="0">
                <a:solidFill>
                  <a:srgbClr val="176FB1"/>
                </a:solidFill>
                <a:latin typeface="+mn-lt"/>
                <a:ea typeface="+mn-ea"/>
                <a:cs typeface="+mn-cs"/>
              </a:rPr>
              <a:t>Facultad de Filología y Comunicación</a:t>
            </a:r>
            <a:br>
              <a:rPr lang="es-ES" sz="2800" dirty="0">
                <a:solidFill>
                  <a:srgbClr val="176FB1"/>
                </a:solidFill>
                <a:latin typeface="+mn-lt"/>
                <a:ea typeface="+mn-ea"/>
                <a:cs typeface="+mn-cs"/>
              </a:rPr>
            </a:br>
            <a:r>
              <a:rPr lang="es-ES" sz="2800" dirty="0">
                <a:solidFill>
                  <a:srgbClr val="176FB1"/>
                </a:solidFill>
                <a:latin typeface="+mn-lt"/>
                <a:ea typeface="+mn-ea"/>
                <a:cs typeface="+mn-cs"/>
              </a:rPr>
              <a:t>Edificio Josep Carner, </a:t>
            </a:r>
            <a:r>
              <a:rPr lang="ca-ES" sz="2800" dirty="0">
                <a:solidFill>
                  <a:srgbClr val="176FB1"/>
                </a:solidFill>
                <a:latin typeface="+mn-lt"/>
                <a:ea typeface="+mn-ea"/>
                <a:cs typeface="+mn-cs"/>
              </a:rPr>
              <a:t>5º piso</a:t>
            </a:r>
            <a:br>
              <a:rPr lang="ca-ES" sz="2800" dirty="0">
                <a:solidFill>
                  <a:srgbClr val="176FB1"/>
                </a:solidFill>
                <a:latin typeface="+mn-lt"/>
                <a:ea typeface="+mn-ea"/>
                <a:cs typeface="+mn-cs"/>
              </a:rPr>
            </a:br>
            <a:br>
              <a:rPr lang="ca-ES" sz="2800" dirty="0">
                <a:solidFill>
                  <a:srgbClr val="176FB1"/>
                </a:solidFill>
                <a:latin typeface="+mn-lt"/>
                <a:ea typeface="+mn-ea"/>
                <a:cs typeface="+mn-cs"/>
              </a:rPr>
            </a:br>
            <a:r>
              <a:rPr lang="ca-ES" sz="2800" dirty="0">
                <a:solidFill>
                  <a:srgbClr val="176FB1"/>
                </a:solidFill>
                <a:latin typeface="+mn-lt"/>
                <a:ea typeface="+mn-ea"/>
                <a:cs typeface="+mn-cs"/>
                <a:hlinkClick r:id="rId3">
                  <a:extLst>
                    <a:ext uri="{A12FA001-AC4F-418D-AE19-62706E023703}">
                      <ahyp:hlinkClr xmlns:ahyp="http://schemas.microsoft.com/office/drawing/2018/hyperlinkcolor" val="tx"/>
                    </a:ext>
                  </a:extLst>
                </a:hlinkClick>
              </a:rPr>
              <a:t>montsenofre@ub.edu</a:t>
            </a:r>
            <a:br>
              <a:rPr lang="ca-ES" sz="2800" dirty="0">
                <a:solidFill>
                  <a:srgbClr val="176FB1"/>
                </a:solidFill>
                <a:latin typeface="+mn-lt"/>
                <a:ea typeface="+mn-ea"/>
                <a:cs typeface="+mn-cs"/>
              </a:rPr>
            </a:br>
            <a:r>
              <a:rPr lang="ca-ES" sz="2800" dirty="0">
                <a:solidFill>
                  <a:srgbClr val="176FB1"/>
                </a:solidFill>
                <a:latin typeface="+mn-lt"/>
                <a:ea typeface="+mn-ea"/>
                <a:cs typeface="+mn-cs"/>
                <a:hlinkClick r:id="rId4"/>
              </a:rPr>
              <a:t>stel@ub.edu</a:t>
            </a:r>
            <a:br>
              <a:rPr lang="ca-ES" sz="2800" dirty="0">
                <a:solidFill>
                  <a:srgbClr val="176FB1"/>
                </a:solidFill>
                <a:latin typeface="+mn-lt"/>
                <a:ea typeface="+mn-ea"/>
                <a:cs typeface="+mn-cs"/>
              </a:rPr>
            </a:br>
            <a:r>
              <a:rPr lang="ca-ES" sz="2800" dirty="0">
                <a:solidFill>
                  <a:srgbClr val="176FB1"/>
                </a:solidFill>
                <a:latin typeface="+mn-lt"/>
                <a:ea typeface="+mn-ea"/>
                <a:cs typeface="+mn-cs"/>
                <a:hlinkClick r:id="rId5">
                  <a:extLst>
                    <a:ext uri="{A12FA001-AC4F-418D-AE19-62706E023703}">
                      <ahyp:hlinkClr xmlns:ahyp="http://schemas.microsoft.com/office/drawing/2018/hyperlinkcolor" val="tx"/>
                    </a:ext>
                  </a:extLst>
                </a:hlinkClick>
              </a:rPr>
              <a:t>http://stel.ub.edu</a:t>
            </a:r>
            <a:endParaRPr lang="ca-ES" sz="2800" dirty="0">
              <a:solidFill>
                <a:srgbClr val="176FB1"/>
              </a:solidFill>
              <a:latin typeface="+mn-lt"/>
              <a:ea typeface="+mn-ea"/>
              <a:cs typeface="+mn-cs"/>
            </a:endParaRPr>
          </a:p>
        </p:txBody>
      </p:sp>
      <p:pic>
        <p:nvPicPr>
          <p:cNvPr id="6" name="Imagen 5">
            <a:extLst>
              <a:ext uri="{FF2B5EF4-FFF2-40B4-BE49-F238E27FC236}">
                <a16:creationId xmlns:a16="http://schemas.microsoft.com/office/drawing/2014/main" id="{D8BCAAF5-D349-F38F-5091-3C6A4761C3DA}"/>
              </a:ext>
            </a:extLst>
          </p:cNvPr>
          <p:cNvPicPr>
            <a:picLocks noChangeAspect="1"/>
          </p:cNvPicPr>
          <p:nvPr/>
        </p:nvPicPr>
        <p:blipFill>
          <a:blip r:embed="rId6"/>
          <a:stretch>
            <a:fillRect/>
          </a:stretch>
        </p:blipFill>
        <p:spPr>
          <a:xfrm>
            <a:off x="1033272" y="1124207"/>
            <a:ext cx="3328061" cy="1412856"/>
          </a:xfrm>
          <a:prstGeom prst="rect">
            <a:avLst/>
          </a:prstGeom>
        </p:spPr>
      </p:pic>
      <p:pic>
        <p:nvPicPr>
          <p:cNvPr id="8" name="Imagen 7">
            <a:extLst>
              <a:ext uri="{FF2B5EF4-FFF2-40B4-BE49-F238E27FC236}">
                <a16:creationId xmlns:a16="http://schemas.microsoft.com/office/drawing/2014/main" id="{170B5D19-D7F6-AFCA-8EEE-73C402E3DA7C}"/>
              </a:ext>
            </a:extLst>
          </p:cNvPr>
          <p:cNvPicPr>
            <a:picLocks noChangeAspect="1"/>
          </p:cNvPicPr>
          <p:nvPr/>
        </p:nvPicPr>
        <p:blipFill>
          <a:blip r:embed="rId7"/>
          <a:stretch>
            <a:fillRect/>
          </a:stretch>
        </p:blipFill>
        <p:spPr>
          <a:xfrm>
            <a:off x="320040" y="2537063"/>
            <a:ext cx="5151566" cy="662997"/>
          </a:xfrm>
          <a:prstGeom prst="rect">
            <a:avLst/>
          </a:prstGeom>
        </p:spPr>
      </p:pic>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10</a:t>
            </a:fld>
            <a:endParaRPr lang="es-ES" noProof="0"/>
          </a:p>
        </p:txBody>
      </p:sp>
      <p:graphicFrame>
        <p:nvGraphicFramePr>
          <p:cNvPr id="3" name="Diagrama 2">
            <a:extLst>
              <a:ext uri="{FF2B5EF4-FFF2-40B4-BE49-F238E27FC236}">
                <a16:creationId xmlns:a16="http://schemas.microsoft.com/office/drawing/2014/main" id="{481673B9-0A62-AC23-EF38-006A07351EB4}"/>
              </a:ext>
            </a:extLst>
          </p:cNvPr>
          <p:cNvGraphicFramePr/>
          <p:nvPr>
            <p:extLst>
              <p:ext uri="{D42A27DB-BD31-4B8C-83A1-F6EECF244321}">
                <p14:modId xmlns:p14="http://schemas.microsoft.com/office/powerpoint/2010/main" val="3508950219"/>
              </p:ext>
            </p:extLst>
          </p:nvPr>
        </p:nvGraphicFramePr>
        <p:xfrm>
          <a:off x="1376039" y="2096292"/>
          <a:ext cx="9499107" cy="319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9145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11</a:t>
            </a:fld>
            <a:endParaRPr lang="es-ES" noProof="0"/>
          </a:p>
        </p:txBody>
      </p:sp>
      <p:pic>
        <p:nvPicPr>
          <p:cNvPr id="5" name="Imagen 4">
            <a:extLst>
              <a:ext uri="{FF2B5EF4-FFF2-40B4-BE49-F238E27FC236}">
                <a16:creationId xmlns:a16="http://schemas.microsoft.com/office/drawing/2014/main" id="{979A4DAE-9682-72F2-A2A1-EF4DE31A3C67}"/>
              </a:ext>
            </a:extLst>
          </p:cNvPr>
          <p:cNvPicPr>
            <a:picLocks noChangeAspect="1"/>
          </p:cNvPicPr>
          <p:nvPr/>
        </p:nvPicPr>
        <p:blipFill>
          <a:blip r:embed="rId2"/>
          <a:stretch>
            <a:fillRect/>
          </a:stretch>
        </p:blipFill>
        <p:spPr>
          <a:xfrm>
            <a:off x="1813523" y="2187415"/>
            <a:ext cx="8564953" cy="3570096"/>
          </a:xfrm>
          <a:prstGeom prst="rect">
            <a:avLst/>
          </a:prstGeom>
        </p:spPr>
      </p:pic>
      <p:sp>
        <p:nvSpPr>
          <p:cNvPr id="6" name="CuadroTexto 5">
            <a:extLst>
              <a:ext uri="{FF2B5EF4-FFF2-40B4-BE49-F238E27FC236}">
                <a16:creationId xmlns:a16="http://schemas.microsoft.com/office/drawing/2014/main" id="{293B308C-C478-89A7-9870-01A9CBA31960}"/>
              </a:ext>
            </a:extLst>
          </p:cNvPr>
          <p:cNvSpPr txBox="1"/>
          <p:nvPr/>
        </p:nvSpPr>
        <p:spPr>
          <a:xfrm>
            <a:off x="8158467" y="5698097"/>
            <a:ext cx="2592288" cy="307777"/>
          </a:xfrm>
          <a:prstGeom prst="rect">
            <a:avLst/>
          </a:prstGeom>
          <a:noFill/>
        </p:spPr>
        <p:txBody>
          <a:bodyPr wrap="square" rtlCol="0">
            <a:spAutoFit/>
          </a:bodyPr>
          <a:lstStyle/>
          <a:p>
            <a:r>
              <a:rPr lang="ca-ES" sz="1400">
                <a:cs typeface="Calibri Light" panose="020F0302020204030204" pitchFamily="34" charset="0"/>
              </a:rPr>
              <a:t>(</a:t>
            </a:r>
            <a:r>
              <a:rPr lang="ca-ES" sz="1400" err="1">
                <a:cs typeface="Calibri Light" panose="020F0302020204030204" pitchFamily="34" charset="0"/>
              </a:rPr>
              <a:t>Poletto</a:t>
            </a:r>
            <a:r>
              <a:rPr lang="ca-ES" sz="1400">
                <a:cs typeface="Calibri Light" panose="020F0302020204030204" pitchFamily="34" charset="0"/>
              </a:rPr>
              <a:t> et al., 2020)</a:t>
            </a:r>
            <a:endParaRPr lang="es-ES" sz="1400">
              <a:cs typeface="Calibri Light" panose="020F0302020204030204" pitchFamily="34" charset="0"/>
            </a:endParaRPr>
          </a:p>
        </p:txBody>
      </p:sp>
      <p:sp>
        <p:nvSpPr>
          <p:cNvPr id="3" name="CuadroTexto 2">
            <a:extLst>
              <a:ext uri="{FF2B5EF4-FFF2-40B4-BE49-F238E27FC236}">
                <a16:creationId xmlns:a16="http://schemas.microsoft.com/office/drawing/2014/main" id="{90418F5A-B594-B015-41B8-C441CA725C2E}"/>
              </a:ext>
            </a:extLst>
          </p:cNvPr>
          <p:cNvSpPr txBox="1"/>
          <p:nvPr/>
        </p:nvSpPr>
        <p:spPr>
          <a:xfrm>
            <a:off x="989119" y="1582434"/>
            <a:ext cx="2592288"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Lenguaje tóxico</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901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2 Marcador de contenido">
            <a:extLst>
              <a:ext uri="{FF2B5EF4-FFF2-40B4-BE49-F238E27FC236}">
                <a16:creationId xmlns:a16="http://schemas.microsoft.com/office/drawing/2014/main" id="{F3EF2081-3242-4479-B464-9E5C0B1C300E}"/>
              </a:ext>
            </a:extLst>
          </p:cNvPr>
          <p:cNvSpPr>
            <a:spLocks noGrp="1"/>
          </p:cNvSpPr>
          <p:nvPr>
            <p:ph sz="quarter" idx="1"/>
          </p:nvPr>
        </p:nvSpPr>
        <p:spPr>
          <a:xfrm>
            <a:off x="2132806" y="1268761"/>
            <a:ext cx="7926388" cy="4664075"/>
          </a:xfrm>
        </p:spPr>
        <p:txBody>
          <a:bodyPr/>
          <a:lstStyle/>
          <a:p>
            <a:pPr marL="0" indent="0" algn="ctr">
              <a:buNone/>
            </a:pPr>
            <a:r>
              <a:rPr lang="es-ES" altLang="ca-ES" sz="1600">
                <a:solidFill>
                  <a:srgbClr val="333333"/>
                </a:solidFill>
                <a:latin typeface="Bahnschrift" panose="020B0502040204020203" pitchFamily="34" charset="0"/>
                <a:cs typeface="Calibri Light" panose="020F0302020204030204" pitchFamily="34" charset="0"/>
              </a:rPr>
              <a:t>           </a:t>
            </a:r>
          </a:p>
          <a:p>
            <a:pPr marL="0" indent="0" algn="ctr">
              <a:buNone/>
            </a:pPr>
            <a:endParaRPr lang="es-ES" altLang="ca-ES" sz="1600">
              <a:solidFill>
                <a:srgbClr val="333333"/>
              </a:solidFill>
              <a:latin typeface="Bahnschrift" panose="020B0502040204020203" pitchFamily="34" charset="0"/>
              <a:cs typeface="Calibri Light" panose="020F0302020204030204" pitchFamily="34" charset="0"/>
            </a:endParaRPr>
          </a:p>
          <a:p>
            <a:pPr marL="0" indent="0" algn="ctr">
              <a:buNone/>
            </a:pPr>
            <a:r>
              <a:rPr lang="es-ES" altLang="ca-ES" sz="1600">
                <a:solidFill>
                  <a:srgbClr val="333333"/>
                </a:solidFill>
                <a:latin typeface="Bahnschrift" panose="020B0502040204020203" pitchFamily="34" charset="0"/>
                <a:cs typeface="Calibri Light" panose="020F0302020204030204" pitchFamily="34" charset="0"/>
              </a:rPr>
              <a:t>Creatividad léxica	</a:t>
            </a:r>
          </a:p>
          <a:p>
            <a:pPr marL="0" indent="0" algn="ctr">
              <a:buNone/>
            </a:pPr>
            <a:r>
              <a:rPr lang="es-ES" altLang="ca-ES" sz="1600">
                <a:solidFill>
                  <a:srgbClr val="333333"/>
                </a:solidFill>
                <a:latin typeface="Bahnschrift" panose="020B0502040204020203" pitchFamily="34" charset="0"/>
                <a:cs typeface="Calibri Light" panose="020F0302020204030204" pitchFamily="34" charset="0"/>
              </a:rPr>
              <a:t>	</a:t>
            </a:r>
          </a:p>
          <a:p>
            <a:pPr marL="0" indent="0" algn="ctr">
              <a:buNone/>
            </a:pPr>
            <a:r>
              <a:rPr lang="es-ES" altLang="ca-ES" sz="1600">
                <a:solidFill>
                  <a:srgbClr val="333333"/>
                </a:solidFill>
                <a:latin typeface="Bahnschrift" panose="020B0502040204020203" pitchFamily="34" charset="0"/>
                <a:cs typeface="Calibri Light" panose="020F0302020204030204" pitchFamily="34" charset="0"/>
              </a:rPr>
              <a:t>	</a:t>
            </a:r>
          </a:p>
          <a:p>
            <a:pPr marL="0" indent="0" algn="ctr">
              <a:buNone/>
            </a:pPr>
            <a:r>
              <a:rPr lang="es-ES" altLang="ca-ES" sz="1600">
                <a:solidFill>
                  <a:srgbClr val="333333"/>
                </a:solidFill>
                <a:latin typeface="Bahnschrift" panose="020B0502040204020203" pitchFamily="34" charset="0"/>
                <a:cs typeface="Calibri Light" panose="020F0302020204030204" pitchFamily="34" charset="0"/>
              </a:rPr>
              <a:t>Discurso del odio</a:t>
            </a:r>
          </a:p>
          <a:p>
            <a:pPr marL="0" indent="0">
              <a:buNone/>
            </a:pPr>
            <a:endParaRPr lang="es-ES" altLang="ca-ES" sz="1600">
              <a:latin typeface="Bahnschrift" panose="020B0502040204020203" pitchFamily="34" charset="0"/>
              <a:cs typeface="Calibri Light" panose="020F0302020204030204" pitchFamily="34" charset="0"/>
            </a:endParaRPr>
          </a:p>
        </p:txBody>
      </p:sp>
      <p:sp>
        <p:nvSpPr>
          <p:cNvPr id="3" name="Flecha: a la izquierda y derecha 2">
            <a:extLst>
              <a:ext uri="{FF2B5EF4-FFF2-40B4-BE49-F238E27FC236}">
                <a16:creationId xmlns:a16="http://schemas.microsoft.com/office/drawing/2014/main" id="{D49B0AF8-C098-41C0-9285-424101B9965F}"/>
              </a:ext>
            </a:extLst>
          </p:cNvPr>
          <p:cNvSpPr/>
          <p:nvPr/>
        </p:nvSpPr>
        <p:spPr>
          <a:xfrm rot="16200000" flipV="1">
            <a:off x="5697457" y="2400093"/>
            <a:ext cx="643375" cy="360040"/>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4" name="Imagen 3">
            <a:extLst>
              <a:ext uri="{FF2B5EF4-FFF2-40B4-BE49-F238E27FC236}">
                <a16:creationId xmlns:a16="http://schemas.microsoft.com/office/drawing/2014/main" id="{963D4BF1-6804-44A7-8D58-048067D26B68}"/>
              </a:ext>
            </a:extLst>
          </p:cNvPr>
          <p:cNvPicPr>
            <a:picLocks noChangeAspect="1"/>
          </p:cNvPicPr>
          <p:nvPr/>
        </p:nvPicPr>
        <p:blipFill rotWithShape="1">
          <a:blip r:embed="rId3"/>
          <a:srcRect l="27163" t="51400" r="35038" b="36218"/>
          <a:stretch/>
        </p:blipFill>
        <p:spPr>
          <a:xfrm>
            <a:off x="607547" y="3570128"/>
            <a:ext cx="5822706" cy="1072893"/>
          </a:xfrm>
          <a:prstGeom prst="rect">
            <a:avLst/>
          </a:prstGeom>
          <a:ln>
            <a:solidFill>
              <a:srgbClr val="002060"/>
            </a:solidFill>
          </a:ln>
        </p:spPr>
      </p:pic>
      <p:pic>
        <p:nvPicPr>
          <p:cNvPr id="5" name="Imagen 4">
            <a:extLst>
              <a:ext uri="{FF2B5EF4-FFF2-40B4-BE49-F238E27FC236}">
                <a16:creationId xmlns:a16="http://schemas.microsoft.com/office/drawing/2014/main" id="{963FE1E4-3A4D-4C2D-8984-7E632A4BC5B6}"/>
              </a:ext>
            </a:extLst>
          </p:cNvPr>
          <p:cNvPicPr>
            <a:picLocks noChangeAspect="1"/>
          </p:cNvPicPr>
          <p:nvPr/>
        </p:nvPicPr>
        <p:blipFill rotWithShape="1">
          <a:blip r:embed="rId4"/>
          <a:srcRect l="29525" t="40200" r="35038" b="49082"/>
          <a:stretch/>
        </p:blipFill>
        <p:spPr>
          <a:xfrm>
            <a:off x="710662" y="4980373"/>
            <a:ext cx="5411310" cy="920572"/>
          </a:xfrm>
          <a:prstGeom prst="rect">
            <a:avLst/>
          </a:prstGeom>
          <a:ln>
            <a:solidFill>
              <a:srgbClr val="002060"/>
            </a:solidFill>
          </a:ln>
        </p:spPr>
      </p:pic>
      <p:pic>
        <p:nvPicPr>
          <p:cNvPr id="6" name="Gráfico 5" descr="Signo de radiactividad">
            <a:extLst>
              <a:ext uri="{FF2B5EF4-FFF2-40B4-BE49-F238E27FC236}">
                <a16:creationId xmlns:a16="http://schemas.microsoft.com/office/drawing/2014/main" id="{77F9D858-7E47-4019-8105-D2DD9C595E8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5344" y="2236983"/>
            <a:ext cx="643375" cy="643375"/>
          </a:xfrm>
          <a:prstGeom prst="rect">
            <a:avLst/>
          </a:prstGeom>
        </p:spPr>
      </p:pic>
      <p:pic>
        <p:nvPicPr>
          <p:cNvPr id="9" name="Gráfico 8" descr="Signo de radiactividad">
            <a:extLst>
              <a:ext uri="{FF2B5EF4-FFF2-40B4-BE49-F238E27FC236}">
                <a16:creationId xmlns:a16="http://schemas.microsoft.com/office/drawing/2014/main" id="{1E77B6BA-EEF4-4CE2-A988-13DC908BC97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75330" y="2251184"/>
            <a:ext cx="643375" cy="643375"/>
          </a:xfrm>
          <a:prstGeom prst="rect">
            <a:avLst/>
          </a:prstGeom>
        </p:spPr>
      </p:pic>
      <p:sp>
        <p:nvSpPr>
          <p:cNvPr id="8" name="Título 1">
            <a:extLst>
              <a:ext uri="{FF2B5EF4-FFF2-40B4-BE49-F238E27FC236}">
                <a16:creationId xmlns:a16="http://schemas.microsoft.com/office/drawing/2014/main" id="{F6AEA740-B891-B474-464E-632536531F61}"/>
              </a:ext>
            </a:extLst>
          </p:cNvPr>
          <p:cNvSpPr txBox="1">
            <a:spLocks/>
          </p:cNvSpPr>
          <p:nvPr/>
        </p:nvSpPr>
        <p:spPr>
          <a:xfrm>
            <a:off x="724270" y="2430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pic>
        <p:nvPicPr>
          <p:cNvPr id="10" name="Imagen 9">
            <a:extLst>
              <a:ext uri="{FF2B5EF4-FFF2-40B4-BE49-F238E27FC236}">
                <a16:creationId xmlns:a16="http://schemas.microsoft.com/office/drawing/2014/main" id="{7F202DA0-8089-CE1E-E35B-0C1C3C3834B9}"/>
              </a:ext>
            </a:extLst>
          </p:cNvPr>
          <p:cNvPicPr>
            <a:picLocks noChangeAspect="1"/>
          </p:cNvPicPr>
          <p:nvPr/>
        </p:nvPicPr>
        <p:blipFill>
          <a:blip r:embed="rId7"/>
          <a:stretch>
            <a:fillRect/>
          </a:stretch>
        </p:blipFill>
        <p:spPr>
          <a:xfrm>
            <a:off x="7121090" y="3674158"/>
            <a:ext cx="3588129" cy="1052653"/>
          </a:xfrm>
          <a:prstGeom prst="rect">
            <a:avLst/>
          </a:prstGeom>
          <a:ln>
            <a:solidFill>
              <a:srgbClr val="002060"/>
            </a:solidFill>
          </a:ln>
        </p:spPr>
      </p:pic>
      <p:pic>
        <p:nvPicPr>
          <p:cNvPr id="11" name="Imagen 10">
            <a:extLst>
              <a:ext uri="{FF2B5EF4-FFF2-40B4-BE49-F238E27FC236}">
                <a16:creationId xmlns:a16="http://schemas.microsoft.com/office/drawing/2014/main" id="{17389829-CC1D-BC86-64B8-AEB229E5288A}"/>
              </a:ext>
            </a:extLst>
          </p:cNvPr>
          <p:cNvPicPr>
            <a:picLocks noChangeAspect="1"/>
          </p:cNvPicPr>
          <p:nvPr/>
        </p:nvPicPr>
        <p:blipFill>
          <a:blip r:embed="rId8"/>
          <a:stretch>
            <a:fillRect/>
          </a:stretch>
        </p:blipFill>
        <p:spPr>
          <a:xfrm>
            <a:off x="6328600" y="4836689"/>
            <a:ext cx="5194768" cy="1325562"/>
          </a:xfrm>
          <a:prstGeom prst="rect">
            <a:avLst/>
          </a:prstGeom>
          <a:ln>
            <a:solidFill>
              <a:srgbClr val="002060"/>
            </a:solidFill>
          </a:ln>
        </p:spPr>
      </p:pic>
      <p:sp>
        <p:nvSpPr>
          <p:cNvPr id="2" name="Marcador de número de diapositiva 1">
            <a:extLst>
              <a:ext uri="{FF2B5EF4-FFF2-40B4-BE49-F238E27FC236}">
                <a16:creationId xmlns:a16="http://schemas.microsoft.com/office/drawing/2014/main" id="{FB8C5A28-F1C8-F715-4F96-83F7DA57C3E8}"/>
              </a:ext>
            </a:extLst>
          </p:cNvPr>
          <p:cNvSpPr>
            <a:spLocks noGrp="1"/>
          </p:cNvSpPr>
          <p:nvPr>
            <p:ph type="sldNum" sz="quarter" idx="12"/>
          </p:nvPr>
        </p:nvSpPr>
        <p:spPr/>
        <p:txBody>
          <a:bodyPr/>
          <a:lstStyle/>
          <a:p>
            <a:pPr rtl="0"/>
            <a:fld id="{3A98EE3D-8CD1-4C3F-BD1C-C98C9596463C}" type="slidenum">
              <a:rPr lang="es-ES" noProof="0" smtClean="0"/>
              <a:t>12</a:t>
            </a:fld>
            <a:endParaRPr lang="es-ES" noProof="0"/>
          </a:p>
        </p:txBody>
      </p:sp>
      <p:sp>
        <p:nvSpPr>
          <p:cNvPr id="7" name="CuadroTexto 6">
            <a:extLst>
              <a:ext uri="{FF2B5EF4-FFF2-40B4-BE49-F238E27FC236}">
                <a16:creationId xmlns:a16="http://schemas.microsoft.com/office/drawing/2014/main" id="{658882EF-83DC-D2A4-BB82-B35146ACFCE7}"/>
              </a:ext>
            </a:extLst>
          </p:cNvPr>
          <p:cNvSpPr txBox="1"/>
          <p:nvPr/>
        </p:nvSpPr>
        <p:spPr>
          <a:xfrm>
            <a:off x="989119" y="1582434"/>
            <a:ext cx="2592288"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Lenguaje tóxico</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560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13</a:t>
            </a:fld>
            <a:endParaRPr lang="es-ES" noProof="0"/>
          </a:p>
        </p:txBody>
      </p:sp>
      <p:sp>
        <p:nvSpPr>
          <p:cNvPr id="3" name="CuadroTexto 2">
            <a:extLst>
              <a:ext uri="{FF2B5EF4-FFF2-40B4-BE49-F238E27FC236}">
                <a16:creationId xmlns:a16="http://schemas.microsoft.com/office/drawing/2014/main" id="{7C520C92-EB90-1180-BDE5-08D0BFE24CA5}"/>
              </a:ext>
            </a:extLst>
          </p:cNvPr>
          <p:cNvSpPr txBox="1"/>
          <p:nvPr/>
        </p:nvSpPr>
        <p:spPr>
          <a:xfrm>
            <a:off x="838200" y="1955145"/>
            <a:ext cx="10179204" cy="4401205"/>
          </a:xfrm>
          <a:prstGeom prst="rect">
            <a:avLst/>
          </a:prstGeom>
          <a:noFill/>
        </p:spPr>
        <p:txBody>
          <a:bodyPr wrap="square" rtlCol="0">
            <a:spAutoFit/>
          </a:bodyPr>
          <a:lstStyle/>
          <a:p>
            <a:r>
              <a:rPr lang="ca-ES" sz="1600" b="1" err="1">
                <a:latin typeface="Calibri Light" panose="020F0302020204030204" pitchFamily="34" charset="0"/>
                <a:cs typeface="Calibri Light" panose="020F0302020204030204" pitchFamily="34" charset="0"/>
              </a:rPr>
              <a:t>Niveles</a:t>
            </a:r>
            <a:r>
              <a:rPr lang="ca-ES" sz="1600" b="1">
                <a:latin typeface="Calibri Light" panose="020F0302020204030204" pitchFamily="34" charset="0"/>
                <a:cs typeface="Calibri Light" panose="020F0302020204030204" pitchFamily="34" charset="0"/>
              </a:rPr>
              <a:t> de </a:t>
            </a:r>
            <a:r>
              <a:rPr lang="ca-ES" sz="1600" b="1" err="1">
                <a:latin typeface="Calibri Light" panose="020F0302020204030204" pitchFamily="34" charset="0"/>
                <a:cs typeface="Calibri Light" panose="020F0302020204030204" pitchFamily="34" charset="0"/>
              </a:rPr>
              <a:t>toxicidad</a:t>
            </a:r>
            <a:endParaRPr lang="ca-ES" sz="1600" b="1">
              <a:latin typeface="Calibri Light" panose="020F0302020204030204" pitchFamily="34" charset="0"/>
              <a:cs typeface="Calibri Light" panose="020F0302020204030204" pitchFamily="34" charset="0"/>
            </a:endParaRPr>
          </a:p>
          <a:p>
            <a:endParaRPr lang="ca-ES" sz="1000">
              <a:latin typeface="Calibri Light" panose="020F0302020204030204" pitchFamily="34" charset="0"/>
              <a:cs typeface="Calibri Light" panose="020F0302020204030204" pitchFamily="34" charset="0"/>
            </a:endParaRPr>
          </a:p>
          <a:p>
            <a:r>
              <a:rPr lang="ca-ES" sz="1400" u="sng">
                <a:latin typeface="Calibri Light" panose="020F0302020204030204" pitchFamily="34" charset="0"/>
                <a:cs typeface="Calibri Light" panose="020F0302020204030204" pitchFamily="34" charset="0"/>
              </a:rPr>
              <a:t>0 – No </a:t>
            </a:r>
            <a:r>
              <a:rPr lang="ca-ES" sz="1400" u="sng" err="1">
                <a:latin typeface="Calibri Light" panose="020F0302020204030204" pitchFamily="34" charset="0"/>
                <a:cs typeface="Calibri Light" panose="020F0302020204030204" pitchFamily="34" charset="0"/>
              </a:rPr>
              <a:t>tóxico</a:t>
            </a:r>
            <a:endParaRPr lang="ca-ES" sz="1400" u="sng">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s-ES" sz="1200" b="0" i="1" u="none" strike="noStrike">
                <a:solidFill>
                  <a:srgbClr val="000000"/>
                </a:solidFill>
                <a:effectLst/>
                <a:latin typeface="Calibri Light" panose="020F0302020204030204" pitchFamily="34" charset="0"/>
                <a:cs typeface="Calibri Light" panose="020F0302020204030204" pitchFamily="34" charset="0"/>
              </a:rPr>
              <a:t>Lo que propones es la expulsión de toda persona musulmana en </a:t>
            </a:r>
            <a:r>
              <a:rPr lang="es-ES" sz="1200" b="0" i="1" u="none" strike="noStrike" err="1">
                <a:solidFill>
                  <a:srgbClr val="000000"/>
                </a:solidFill>
                <a:effectLst/>
                <a:latin typeface="Calibri Light" panose="020F0302020204030204" pitchFamily="34" charset="0"/>
                <a:cs typeface="Calibri Light" panose="020F0302020204030204" pitchFamily="34" charset="0"/>
              </a:rPr>
              <a:t>europa</a:t>
            </a:r>
            <a:r>
              <a:rPr lang="es-ES" sz="1200" b="0" i="1" u="none" strike="noStrike">
                <a:solidFill>
                  <a:srgbClr val="000000"/>
                </a:solidFill>
                <a:effectLst/>
                <a:latin typeface="Calibri Light" panose="020F0302020204030204" pitchFamily="34" charset="0"/>
                <a:cs typeface="Calibri Light" panose="020F0302020204030204" pitchFamily="34" charset="0"/>
              </a:rPr>
              <a:t>. Dilo así y no disimules.</a:t>
            </a:r>
            <a:r>
              <a:rPr lang="es-ES" sz="1200" i="1">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s-ES" sz="1200" b="0" i="1" u="none" strike="noStrike">
                <a:solidFill>
                  <a:srgbClr val="000000"/>
                </a:solidFill>
                <a:effectLst/>
                <a:latin typeface="Calibri Light" panose="020F0302020204030204" pitchFamily="34" charset="0"/>
                <a:cs typeface="Calibri Light" panose="020F0302020204030204" pitchFamily="34" charset="0"/>
              </a:rPr>
              <a:t>Que no me importe que una persona progrese en su vida, no significa que quiera tenerle en mi casa. No es difícil de entender.</a:t>
            </a:r>
            <a:r>
              <a:rPr lang="es-ES" sz="1200" i="1">
                <a:latin typeface="Calibri Light" panose="020F0302020204030204" pitchFamily="34" charset="0"/>
                <a:cs typeface="Calibri Light" panose="020F0302020204030204" pitchFamily="34" charset="0"/>
              </a:rPr>
              <a:t> </a:t>
            </a:r>
            <a:endParaRPr lang="ca-ES" sz="1200" i="1">
              <a:latin typeface="Calibri Light" panose="020F0302020204030204" pitchFamily="34" charset="0"/>
              <a:cs typeface="Calibri Light" panose="020F0302020204030204" pitchFamily="34" charset="0"/>
            </a:endParaRPr>
          </a:p>
          <a:p>
            <a:endParaRPr lang="ca-ES" sz="1400">
              <a:latin typeface="Calibri Light" panose="020F0302020204030204" pitchFamily="34" charset="0"/>
              <a:cs typeface="Calibri Light" panose="020F0302020204030204" pitchFamily="34" charset="0"/>
            </a:endParaRPr>
          </a:p>
          <a:p>
            <a:r>
              <a:rPr lang="ca-ES" sz="1400" u="sng">
                <a:latin typeface="Calibri Light" panose="020F0302020204030204" pitchFamily="34" charset="0"/>
                <a:cs typeface="Calibri Light" panose="020F0302020204030204" pitchFamily="34" charset="0"/>
              </a:rPr>
              <a:t>1 – </a:t>
            </a:r>
            <a:r>
              <a:rPr lang="ca-ES" sz="1400" u="sng" err="1">
                <a:latin typeface="Calibri Light" panose="020F0302020204030204" pitchFamily="34" charset="0"/>
                <a:cs typeface="Calibri Light" panose="020F0302020204030204" pitchFamily="34" charset="0"/>
              </a:rPr>
              <a:t>Poco</a:t>
            </a:r>
            <a:r>
              <a:rPr lang="ca-ES" sz="1400" u="sng">
                <a:latin typeface="Calibri Light" panose="020F0302020204030204" pitchFamily="34" charset="0"/>
                <a:cs typeface="Calibri Light" panose="020F0302020204030204" pitchFamily="34" charset="0"/>
              </a:rPr>
              <a:t> </a:t>
            </a:r>
            <a:r>
              <a:rPr lang="ca-ES" sz="1400" u="sng" err="1">
                <a:latin typeface="Calibri Light" panose="020F0302020204030204" pitchFamily="34" charset="0"/>
                <a:cs typeface="Calibri Light" panose="020F0302020204030204" pitchFamily="34" charset="0"/>
              </a:rPr>
              <a:t>tóxico</a:t>
            </a:r>
            <a:endParaRPr lang="ca-ES" sz="1400" u="sng">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s-ES" sz="1200" b="0" i="1" u="none" strike="noStrike">
                <a:solidFill>
                  <a:srgbClr val="000000"/>
                </a:solidFill>
                <a:effectLst/>
                <a:latin typeface="Calibri Light" panose="020F0302020204030204" pitchFamily="34" charset="0"/>
                <a:cs typeface="Calibri Light" panose="020F0302020204030204" pitchFamily="34" charset="0"/>
              </a:rPr>
              <a:t>Declaramos el islam ilegal en suelo europeo y a quien no le guste que se vaya</a:t>
            </a:r>
            <a:r>
              <a:rPr lang="es-ES" sz="1200" i="1">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s-ES" sz="1200" b="0" i="1" u="none" strike="noStrike">
                <a:solidFill>
                  <a:srgbClr val="000000"/>
                </a:solidFill>
                <a:effectLst/>
                <a:latin typeface="Calibri Light" panose="020F0302020204030204" pitchFamily="34" charset="0"/>
                <a:cs typeface="Calibri Light" panose="020F0302020204030204" pitchFamily="34" charset="0"/>
              </a:rPr>
              <a:t>Ver a Pedro el guapo de presidente y piensan que cualquier inútil puede prosperar en nuestra patria.</a:t>
            </a:r>
            <a:r>
              <a:rPr lang="es-ES" sz="1200" i="1">
                <a:latin typeface="Calibri Light" panose="020F0302020204030204" pitchFamily="34" charset="0"/>
                <a:cs typeface="Calibri Light" panose="020F0302020204030204" pitchFamily="34" charset="0"/>
              </a:rPr>
              <a:t> </a:t>
            </a:r>
            <a:endParaRPr lang="ca-ES" sz="1200" i="1">
              <a:latin typeface="Calibri Light" panose="020F0302020204030204" pitchFamily="34" charset="0"/>
              <a:cs typeface="Calibri Light" panose="020F0302020204030204" pitchFamily="34" charset="0"/>
            </a:endParaRPr>
          </a:p>
          <a:p>
            <a:endParaRPr lang="es-ES" sz="1400">
              <a:latin typeface="Calibri Light" panose="020F0302020204030204" pitchFamily="34" charset="0"/>
              <a:cs typeface="Calibri Light" panose="020F0302020204030204" pitchFamily="34" charset="0"/>
            </a:endParaRPr>
          </a:p>
          <a:p>
            <a:r>
              <a:rPr lang="es-ES" sz="1400" u="sng">
                <a:latin typeface="Calibri Light" panose="020F0302020204030204" pitchFamily="34" charset="0"/>
                <a:cs typeface="Calibri Light" panose="020F0302020204030204" pitchFamily="34" charset="0"/>
              </a:rPr>
              <a:t>2 – Tóxico</a:t>
            </a:r>
          </a:p>
          <a:p>
            <a:pPr marL="171450" indent="-171450">
              <a:buFont typeface="Arial" panose="020B0604020202020204" pitchFamily="34" charset="0"/>
              <a:buChar char="•"/>
            </a:pPr>
            <a:r>
              <a:rPr lang="es-ES" sz="1200" b="0" i="1" u="none" strike="noStrike">
                <a:solidFill>
                  <a:srgbClr val="000000"/>
                </a:solidFill>
                <a:effectLst/>
                <a:latin typeface="Calibri Light" panose="020F0302020204030204" pitchFamily="34" charset="0"/>
                <a:cs typeface="Calibri Light" panose="020F0302020204030204" pitchFamily="34" charset="0"/>
              </a:rPr>
              <a:t>Los mejores, los más valientes. Me encanta ver cómo viene a Europa a cobrar paguitas gente que en sus países deberían de estar pudriéndose en una cárcel de mierda. Es lo que necesitamos, ver a toda la peor gentuza de África por nuestras calles, psicópatas, ladrones, asesinos, violadores, sin ningún control. Cuantos más mejor.</a:t>
            </a:r>
            <a:r>
              <a:rPr lang="es-ES" sz="1200" i="1">
                <a:latin typeface="Calibri Light" panose="020F0302020204030204" pitchFamily="34" charset="0"/>
                <a:cs typeface="Calibri Light" panose="020F0302020204030204" pitchFamily="34" charset="0"/>
              </a:rPr>
              <a:t> </a:t>
            </a:r>
          </a:p>
          <a:p>
            <a:pPr marL="171450" indent="-171450">
              <a:buFont typeface="Arial" panose="020B0604020202020204" pitchFamily="34" charset="0"/>
              <a:buChar char="•"/>
            </a:pPr>
            <a:r>
              <a:rPr lang="es-ES" sz="1200" b="0" i="1" u="none" strike="noStrike">
                <a:solidFill>
                  <a:srgbClr val="000000"/>
                </a:solidFill>
                <a:effectLst/>
                <a:latin typeface="Calibri Light" panose="020F0302020204030204" pitchFamily="34" charset="0"/>
                <a:cs typeface="Calibri Light" panose="020F0302020204030204" pitchFamily="34" charset="0"/>
              </a:rPr>
              <a:t> Le han dado cuatro collejas. Ni siquiera tiene sangre, si esos cinco tipos le hubieran dado de verdad comería en pajita toda su vida. Lo único que se ha llevado es la cara roja y una lección.</a:t>
            </a:r>
            <a:r>
              <a:rPr lang="es-ES" sz="1200" i="1">
                <a:latin typeface="Calibri Light" panose="020F0302020204030204" pitchFamily="34" charset="0"/>
                <a:cs typeface="Calibri Light" panose="020F0302020204030204" pitchFamily="34" charset="0"/>
              </a:rPr>
              <a:t> </a:t>
            </a:r>
          </a:p>
          <a:p>
            <a:endParaRPr lang="es-ES" sz="1400">
              <a:latin typeface="Calibri Light" panose="020F0302020204030204" pitchFamily="34" charset="0"/>
              <a:cs typeface="Calibri Light" panose="020F0302020204030204" pitchFamily="34" charset="0"/>
            </a:endParaRPr>
          </a:p>
          <a:p>
            <a:r>
              <a:rPr lang="es-ES" sz="1400" u="sng">
                <a:latin typeface="Calibri Light" panose="020F0302020204030204" pitchFamily="34" charset="0"/>
                <a:cs typeface="Calibri Light" panose="020F0302020204030204" pitchFamily="34" charset="0"/>
              </a:rPr>
              <a:t>3 – Muy tóxico</a:t>
            </a:r>
          </a:p>
          <a:p>
            <a:pPr marL="285750" indent="-285750">
              <a:buFont typeface="Arial" panose="020B0604020202020204" pitchFamily="34" charset="0"/>
              <a:buChar char="•"/>
            </a:pPr>
            <a:r>
              <a:rPr lang="es-ES" sz="1200" b="0" i="1" strike="noStrike">
                <a:solidFill>
                  <a:srgbClr val="000000"/>
                </a:solidFill>
                <a:effectLst/>
                <a:latin typeface="Calibri Light" panose="020F0302020204030204" pitchFamily="34" charset="0"/>
                <a:cs typeface="Calibri Light" panose="020F0302020204030204" pitchFamily="34" charset="0"/>
              </a:rPr>
              <a:t>Eres retrasado hijo de puta.</a:t>
            </a:r>
            <a:r>
              <a:rPr lang="es-ES" sz="1200" i="1">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s-ES" sz="1200" b="0" i="1" strike="noStrike">
                <a:solidFill>
                  <a:srgbClr val="000000"/>
                </a:solidFill>
                <a:effectLst/>
                <a:latin typeface="Calibri Light" panose="020F0302020204030204" pitchFamily="34" charset="0"/>
                <a:cs typeface="Calibri Light" panose="020F0302020204030204" pitchFamily="34" charset="0"/>
              </a:rPr>
              <a:t>Negros en patera y personas son conceptos opuestos.</a:t>
            </a:r>
            <a:r>
              <a:rPr lang="es-ES" sz="1200" i="1">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s-ES" sz="1200" b="0" i="1" strike="noStrike">
                <a:solidFill>
                  <a:srgbClr val="000000"/>
                </a:solidFill>
                <a:effectLst/>
                <a:latin typeface="Calibri Light" panose="020F0302020204030204" pitchFamily="34" charset="0"/>
                <a:cs typeface="Calibri Light" panose="020F0302020204030204" pitchFamily="34" charset="0"/>
              </a:rPr>
              <a:t>yo entiendo que a </a:t>
            </a:r>
            <a:r>
              <a:rPr lang="es-ES" sz="1200" b="0" i="1" strike="noStrike" err="1">
                <a:solidFill>
                  <a:srgbClr val="000000"/>
                </a:solidFill>
                <a:effectLst/>
                <a:latin typeface="Calibri Light" panose="020F0302020204030204" pitchFamily="34" charset="0"/>
                <a:cs typeface="Calibri Light" panose="020F0302020204030204" pitchFamily="34" charset="0"/>
              </a:rPr>
              <a:t>echeminga</a:t>
            </a:r>
            <a:r>
              <a:rPr lang="es-ES" sz="1200" b="0" i="1" strike="noStrike">
                <a:solidFill>
                  <a:srgbClr val="000000"/>
                </a:solidFill>
                <a:effectLst/>
                <a:latin typeface="Calibri Light" panose="020F0302020204030204" pitchFamily="34" charset="0"/>
                <a:cs typeface="Calibri Light" panose="020F0302020204030204" pitchFamily="34" charset="0"/>
              </a:rPr>
              <a:t> solo le queden dos opciones, o tirarse por la escalera o volcar su odio contra todo, es </a:t>
            </a:r>
            <a:r>
              <a:rPr lang="es-ES" sz="1200" b="0" i="1" strike="noStrike" err="1">
                <a:solidFill>
                  <a:srgbClr val="000000"/>
                </a:solidFill>
                <a:effectLst/>
                <a:latin typeface="Calibri Light" panose="020F0302020204030204" pitchFamily="34" charset="0"/>
                <a:cs typeface="Calibri Light" panose="020F0302020204030204" pitchFamily="34" charset="0"/>
              </a:rPr>
              <a:t>logico</a:t>
            </a:r>
            <a:r>
              <a:rPr lang="es-ES" sz="1200" b="0" i="1" strike="noStrike">
                <a:solidFill>
                  <a:srgbClr val="000000"/>
                </a:solidFill>
                <a:effectLst/>
                <a:latin typeface="Calibri Light" panose="020F0302020204030204" pitchFamily="34" charset="0"/>
                <a:cs typeface="Calibri Light" panose="020F0302020204030204" pitchFamily="34" charset="0"/>
              </a:rPr>
              <a:t> </a:t>
            </a:r>
            <a:r>
              <a:rPr lang="es-ES" sz="1200" b="0" i="1" strike="noStrike" err="1">
                <a:solidFill>
                  <a:srgbClr val="000000"/>
                </a:solidFill>
                <a:effectLst/>
                <a:latin typeface="Calibri Light" panose="020F0302020204030204" pitchFamily="34" charset="0"/>
                <a:cs typeface="Calibri Light" panose="020F0302020204030204" pitchFamily="34" charset="0"/>
              </a:rPr>
              <a:t>viendolo</a:t>
            </a:r>
            <a:r>
              <a:rPr lang="es-ES" sz="1200" b="0" i="1" strike="noStrike">
                <a:solidFill>
                  <a:srgbClr val="000000"/>
                </a:solidFill>
                <a:effectLst/>
                <a:latin typeface="Calibri Light" panose="020F0302020204030204" pitchFamily="34" charset="0"/>
                <a:cs typeface="Calibri Light" panose="020F0302020204030204" pitchFamily="34" charset="0"/>
              </a:rPr>
              <a:t>.,, se ha decantado por el odio contra </a:t>
            </a:r>
            <a:r>
              <a:rPr lang="es-ES" sz="1200" b="0" i="1" strike="noStrike" err="1">
                <a:solidFill>
                  <a:srgbClr val="000000"/>
                </a:solidFill>
                <a:effectLst/>
                <a:latin typeface="Calibri Light" panose="020F0302020204030204" pitchFamily="34" charset="0"/>
                <a:cs typeface="Calibri Light" panose="020F0302020204030204" pitchFamily="34" charset="0"/>
              </a:rPr>
              <a:t>españa</a:t>
            </a:r>
            <a:r>
              <a:rPr lang="es-ES" sz="1200" b="0" i="1" strike="noStrike">
                <a:solidFill>
                  <a:srgbClr val="000000"/>
                </a:solidFill>
                <a:effectLst/>
                <a:latin typeface="Calibri Light" panose="020F0302020204030204" pitchFamily="34" charset="0"/>
                <a:cs typeface="Calibri Light" panose="020F0302020204030204" pitchFamily="34" charset="0"/>
              </a:rPr>
              <a:t>, con la pasta que nos tienen que haber costado este esperpento.....</a:t>
            </a:r>
            <a:r>
              <a:rPr lang="es-ES" sz="1200" b="0" i="1" strike="noStrike" err="1">
                <a:solidFill>
                  <a:srgbClr val="000000"/>
                </a:solidFill>
                <a:effectLst/>
                <a:latin typeface="Calibri Light" panose="020F0302020204030204" pitchFamily="34" charset="0"/>
                <a:cs typeface="Calibri Light" panose="020F0302020204030204" pitchFamily="34" charset="0"/>
              </a:rPr>
              <a:t>tio</a:t>
            </a:r>
            <a:r>
              <a:rPr lang="es-ES" sz="1200" b="0" i="1" strike="noStrike">
                <a:solidFill>
                  <a:srgbClr val="000000"/>
                </a:solidFill>
                <a:effectLst/>
                <a:latin typeface="Calibri Light" panose="020F0302020204030204" pitchFamily="34" charset="0"/>
                <a:cs typeface="Calibri Light" panose="020F0302020204030204" pitchFamily="34" charset="0"/>
              </a:rPr>
              <a:t>, nosotros no tenemos la culpa de tu </a:t>
            </a:r>
            <a:r>
              <a:rPr lang="es-ES" sz="1200" b="0" i="1" strike="noStrike" err="1">
                <a:solidFill>
                  <a:srgbClr val="000000"/>
                </a:solidFill>
                <a:effectLst/>
                <a:latin typeface="Calibri Light" panose="020F0302020204030204" pitchFamily="34" charset="0"/>
                <a:cs typeface="Calibri Light" panose="020F0302020204030204" pitchFamily="34" charset="0"/>
              </a:rPr>
              <a:t>genetica</a:t>
            </a:r>
            <a:r>
              <a:rPr lang="es-ES" sz="1200" b="0" i="1" strike="noStrike">
                <a:solidFill>
                  <a:srgbClr val="000000"/>
                </a:solidFill>
                <a:effectLst/>
                <a:latin typeface="Calibri Light" panose="020F0302020204030204" pitchFamily="34" charset="0"/>
                <a:cs typeface="Calibri Light" panose="020F0302020204030204" pitchFamily="34" charset="0"/>
              </a:rPr>
              <a:t>...</a:t>
            </a:r>
            <a:r>
              <a:rPr lang="es-ES" sz="1200" i="1">
                <a:latin typeface="Calibri Light" panose="020F0302020204030204" pitchFamily="34" charset="0"/>
                <a:cs typeface="Calibri Light" panose="020F0302020204030204" pitchFamily="34" charset="0"/>
              </a:rPr>
              <a:t> </a:t>
            </a:r>
          </a:p>
        </p:txBody>
      </p:sp>
      <p:sp>
        <p:nvSpPr>
          <p:cNvPr id="5" name="CuadroTexto 4">
            <a:extLst>
              <a:ext uri="{FF2B5EF4-FFF2-40B4-BE49-F238E27FC236}">
                <a16:creationId xmlns:a16="http://schemas.microsoft.com/office/drawing/2014/main" id="{EC9C4800-8DB5-F9A2-AB0F-A3B0B8492996}"/>
              </a:ext>
            </a:extLst>
          </p:cNvPr>
          <p:cNvSpPr txBox="1"/>
          <p:nvPr/>
        </p:nvSpPr>
        <p:spPr>
          <a:xfrm>
            <a:off x="838200" y="1458252"/>
            <a:ext cx="2592288"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Lenguaje tóxico</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3202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14</a:t>
            </a:fld>
            <a:endParaRPr lang="es-ES" noProof="0"/>
          </a:p>
        </p:txBody>
      </p:sp>
      <p:pic>
        <p:nvPicPr>
          <p:cNvPr id="5" name="Imagen 4">
            <a:extLst>
              <a:ext uri="{FF2B5EF4-FFF2-40B4-BE49-F238E27FC236}">
                <a16:creationId xmlns:a16="http://schemas.microsoft.com/office/drawing/2014/main" id="{51FF2F0D-6C4A-96B6-B88F-D5B6DC57C2D8}"/>
              </a:ext>
            </a:extLst>
          </p:cNvPr>
          <p:cNvPicPr>
            <a:picLocks noChangeAspect="1"/>
          </p:cNvPicPr>
          <p:nvPr/>
        </p:nvPicPr>
        <p:blipFill>
          <a:blip r:embed="rId2"/>
          <a:stretch>
            <a:fillRect/>
          </a:stretch>
        </p:blipFill>
        <p:spPr>
          <a:xfrm>
            <a:off x="3009174" y="1923123"/>
            <a:ext cx="7280045" cy="3781008"/>
          </a:xfrm>
          <a:prstGeom prst="rect">
            <a:avLst/>
          </a:prstGeom>
        </p:spPr>
      </p:pic>
      <p:sp>
        <p:nvSpPr>
          <p:cNvPr id="3" name="CuadroTexto 2">
            <a:extLst>
              <a:ext uri="{FF2B5EF4-FFF2-40B4-BE49-F238E27FC236}">
                <a16:creationId xmlns:a16="http://schemas.microsoft.com/office/drawing/2014/main" id="{CF8DB310-067B-BBAC-A510-B2721A2A56A9}"/>
              </a:ext>
            </a:extLst>
          </p:cNvPr>
          <p:cNvSpPr txBox="1"/>
          <p:nvPr/>
        </p:nvSpPr>
        <p:spPr>
          <a:xfrm>
            <a:off x="838200" y="1458252"/>
            <a:ext cx="2592288"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Lenguaje tóxico</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086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15</a:t>
            </a:fld>
            <a:endParaRPr lang="es-ES" noProof="0"/>
          </a:p>
        </p:txBody>
      </p:sp>
      <p:pic>
        <p:nvPicPr>
          <p:cNvPr id="10" name="Imagen 9">
            <a:extLst>
              <a:ext uri="{FF2B5EF4-FFF2-40B4-BE49-F238E27FC236}">
                <a16:creationId xmlns:a16="http://schemas.microsoft.com/office/drawing/2014/main" id="{945EA3B3-E446-06FC-C3D2-57D2F561D752}"/>
              </a:ext>
            </a:extLst>
          </p:cNvPr>
          <p:cNvPicPr>
            <a:picLocks noChangeAspect="1"/>
          </p:cNvPicPr>
          <p:nvPr/>
        </p:nvPicPr>
        <p:blipFill>
          <a:blip r:embed="rId2"/>
          <a:stretch>
            <a:fillRect/>
          </a:stretch>
        </p:blipFill>
        <p:spPr>
          <a:xfrm>
            <a:off x="4847714" y="1696078"/>
            <a:ext cx="6443805" cy="4395006"/>
          </a:xfrm>
          <a:prstGeom prst="rect">
            <a:avLst/>
          </a:prstGeom>
        </p:spPr>
      </p:pic>
      <p:pic>
        <p:nvPicPr>
          <p:cNvPr id="12" name="Imagen 11">
            <a:hlinkClick r:id="rId3"/>
            <a:extLst>
              <a:ext uri="{FF2B5EF4-FFF2-40B4-BE49-F238E27FC236}">
                <a16:creationId xmlns:a16="http://schemas.microsoft.com/office/drawing/2014/main" id="{4D45F1EB-B730-11E5-F96A-EEDB9F78AB28}"/>
              </a:ext>
            </a:extLst>
          </p:cNvPr>
          <p:cNvPicPr>
            <a:picLocks noChangeAspect="1"/>
          </p:cNvPicPr>
          <p:nvPr/>
        </p:nvPicPr>
        <p:blipFill>
          <a:blip r:embed="rId4"/>
          <a:stretch>
            <a:fillRect/>
          </a:stretch>
        </p:blipFill>
        <p:spPr>
          <a:xfrm>
            <a:off x="706607" y="3331018"/>
            <a:ext cx="3634574" cy="1244321"/>
          </a:xfrm>
          <a:prstGeom prst="rect">
            <a:avLst/>
          </a:prstGeom>
        </p:spPr>
      </p:pic>
      <p:sp>
        <p:nvSpPr>
          <p:cNvPr id="3" name="CuadroTexto 2">
            <a:extLst>
              <a:ext uri="{FF2B5EF4-FFF2-40B4-BE49-F238E27FC236}">
                <a16:creationId xmlns:a16="http://schemas.microsoft.com/office/drawing/2014/main" id="{D61D0DDA-BF37-563F-EA98-4026C7106B6E}"/>
              </a:ext>
            </a:extLst>
          </p:cNvPr>
          <p:cNvSpPr txBox="1"/>
          <p:nvPr/>
        </p:nvSpPr>
        <p:spPr>
          <a:xfrm>
            <a:off x="838200" y="1458252"/>
            <a:ext cx="2592288"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Lenguaje tóxico</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27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16</a:t>
            </a:fld>
            <a:endParaRPr lang="es-ES" noProof="0"/>
          </a:p>
        </p:txBody>
      </p:sp>
      <p:pic>
        <p:nvPicPr>
          <p:cNvPr id="11" name="Imagen 10">
            <a:extLst>
              <a:ext uri="{FF2B5EF4-FFF2-40B4-BE49-F238E27FC236}">
                <a16:creationId xmlns:a16="http://schemas.microsoft.com/office/drawing/2014/main" id="{7D8C14DD-21FD-0B07-2BE3-4450E414CEC4}"/>
              </a:ext>
            </a:extLst>
          </p:cNvPr>
          <p:cNvPicPr>
            <a:picLocks noChangeAspect="1"/>
          </p:cNvPicPr>
          <p:nvPr/>
        </p:nvPicPr>
        <p:blipFill>
          <a:blip r:embed="rId2"/>
          <a:stretch>
            <a:fillRect/>
          </a:stretch>
        </p:blipFill>
        <p:spPr>
          <a:xfrm>
            <a:off x="5370990" y="2385191"/>
            <a:ext cx="6316902" cy="3248693"/>
          </a:xfrm>
          <a:prstGeom prst="rect">
            <a:avLst/>
          </a:prstGeom>
        </p:spPr>
      </p:pic>
      <p:pic>
        <p:nvPicPr>
          <p:cNvPr id="14" name="Imagen 13">
            <a:hlinkClick r:id="rId3"/>
            <a:extLst>
              <a:ext uri="{FF2B5EF4-FFF2-40B4-BE49-F238E27FC236}">
                <a16:creationId xmlns:a16="http://schemas.microsoft.com/office/drawing/2014/main" id="{64171B5B-1D37-ABA3-A1A3-B6A122A0943B}"/>
              </a:ext>
            </a:extLst>
          </p:cNvPr>
          <p:cNvPicPr>
            <a:picLocks noChangeAspect="1"/>
          </p:cNvPicPr>
          <p:nvPr/>
        </p:nvPicPr>
        <p:blipFill>
          <a:blip r:embed="rId4"/>
          <a:stretch>
            <a:fillRect/>
          </a:stretch>
        </p:blipFill>
        <p:spPr>
          <a:xfrm>
            <a:off x="939114" y="3249227"/>
            <a:ext cx="3590453" cy="1489373"/>
          </a:xfrm>
          <a:prstGeom prst="rect">
            <a:avLst/>
          </a:prstGeom>
        </p:spPr>
      </p:pic>
      <p:sp>
        <p:nvSpPr>
          <p:cNvPr id="3" name="CuadroTexto 2">
            <a:extLst>
              <a:ext uri="{FF2B5EF4-FFF2-40B4-BE49-F238E27FC236}">
                <a16:creationId xmlns:a16="http://schemas.microsoft.com/office/drawing/2014/main" id="{41988FFA-A878-575F-9AAB-99852FFB9734}"/>
              </a:ext>
            </a:extLst>
          </p:cNvPr>
          <p:cNvSpPr txBox="1"/>
          <p:nvPr/>
        </p:nvSpPr>
        <p:spPr>
          <a:xfrm>
            <a:off x="838200" y="1458252"/>
            <a:ext cx="2592288"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Estereotipos</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5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17</a:t>
            </a:fld>
            <a:endParaRPr lang="es-ES" noProof="0"/>
          </a:p>
        </p:txBody>
      </p:sp>
      <p:pic>
        <p:nvPicPr>
          <p:cNvPr id="6" name="Imagen 5">
            <a:extLst>
              <a:ext uri="{FF2B5EF4-FFF2-40B4-BE49-F238E27FC236}">
                <a16:creationId xmlns:a16="http://schemas.microsoft.com/office/drawing/2014/main" id="{233E3CF0-79EC-8196-6815-7CE55F2F5B79}"/>
              </a:ext>
            </a:extLst>
          </p:cNvPr>
          <p:cNvPicPr>
            <a:picLocks noChangeAspect="1"/>
          </p:cNvPicPr>
          <p:nvPr/>
        </p:nvPicPr>
        <p:blipFill rotWithShape="1">
          <a:blip r:embed="rId2"/>
          <a:srcRect l="10983" t="14286" r="34642" b="13015"/>
          <a:stretch/>
        </p:blipFill>
        <p:spPr>
          <a:xfrm>
            <a:off x="4399519" y="1507218"/>
            <a:ext cx="6629400" cy="4985657"/>
          </a:xfrm>
          <a:prstGeom prst="rect">
            <a:avLst/>
          </a:prstGeom>
        </p:spPr>
      </p:pic>
      <p:sp>
        <p:nvSpPr>
          <p:cNvPr id="3" name="CuadroTexto 2">
            <a:extLst>
              <a:ext uri="{FF2B5EF4-FFF2-40B4-BE49-F238E27FC236}">
                <a16:creationId xmlns:a16="http://schemas.microsoft.com/office/drawing/2014/main" id="{057A7F44-8849-4A97-FD37-DD6963609826}"/>
              </a:ext>
            </a:extLst>
          </p:cNvPr>
          <p:cNvSpPr txBox="1"/>
          <p:nvPr/>
        </p:nvSpPr>
        <p:spPr>
          <a:xfrm>
            <a:off x="838199" y="1458252"/>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Infodemia /desinformación</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277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18</a:t>
            </a:fld>
            <a:endParaRPr lang="es-ES" noProof="0"/>
          </a:p>
        </p:txBody>
      </p:sp>
      <p:pic>
        <p:nvPicPr>
          <p:cNvPr id="5" name="Imagen 4">
            <a:extLst>
              <a:ext uri="{FF2B5EF4-FFF2-40B4-BE49-F238E27FC236}">
                <a16:creationId xmlns:a16="http://schemas.microsoft.com/office/drawing/2014/main" id="{A39C256E-1215-D70F-7380-717783CDF4F4}"/>
              </a:ext>
            </a:extLst>
          </p:cNvPr>
          <p:cNvPicPr>
            <a:picLocks noChangeAspect="1"/>
          </p:cNvPicPr>
          <p:nvPr/>
        </p:nvPicPr>
        <p:blipFill rotWithShape="1">
          <a:blip r:embed="rId2"/>
          <a:srcRect l="9732" t="13650" r="34018" b="13174"/>
          <a:stretch/>
        </p:blipFill>
        <p:spPr>
          <a:xfrm>
            <a:off x="5109416" y="1566698"/>
            <a:ext cx="6357257" cy="4651899"/>
          </a:xfrm>
          <a:prstGeom prst="rect">
            <a:avLst/>
          </a:prstGeom>
        </p:spPr>
      </p:pic>
      <p:sp>
        <p:nvSpPr>
          <p:cNvPr id="3" name="CuadroTexto 2">
            <a:extLst>
              <a:ext uri="{FF2B5EF4-FFF2-40B4-BE49-F238E27FC236}">
                <a16:creationId xmlns:a16="http://schemas.microsoft.com/office/drawing/2014/main" id="{E2901642-CADE-5D44-12AD-E1322BF0B71D}"/>
              </a:ext>
            </a:extLst>
          </p:cNvPr>
          <p:cNvSpPr txBox="1"/>
          <p:nvPr/>
        </p:nvSpPr>
        <p:spPr>
          <a:xfrm>
            <a:off x="838200" y="1690688"/>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Infodemia /desinformación</a:t>
            </a:r>
            <a:endParaRPr lang="es-ES" b="1" i="1">
              <a:solidFill>
                <a:srgbClr val="176FB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630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Marcador de contenido">
            <a:extLst>
              <a:ext uri="{FF2B5EF4-FFF2-40B4-BE49-F238E27FC236}">
                <a16:creationId xmlns:a16="http://schemas.microsoft.com/office/drawing/2014/main" id="{DEE5CA6B-4696-9A7D-24B2-E0974AF8983D}"/>
              </a:ext>
            </a:extLst>
          </p:cNvPr>
          <p:cNvSpPr>
            <a:spLocks noGrp="1"/>
          </p:cNvSpPr>
          <p:nvPr>
            <p:ph idx="1"/>
          </p:nvPr>
        </p:nvSpPr>
        <p:spPr/>
        <p:txBody>
          <a:bodyPr>
            <a:normAutofit/>
          </a:bodyPr>
          <a:lstStyle/>
          <a:p>
            <a:pPr marL="1588" indent="12700" algn="just">
              <a:tabLst>
                <a:tab pos="715963" algn="l"/>
              </a:tabLst>
            </a:pPr>
            <a:endParaRPr lang="es-ES" altLang="es-ES" sz="1800" b="1">
              <a:solidFill>
                <a:srgbClr val="666633"/>
              </a:solidFill>
              <a:ea typeface="ＭＳ Ｐゴシック" panose="020B0600070205080204" pitchFamily="34" charset="-128"/>
            </a:endParaRPr>
          </a:p>
          <a:p>
            <a:pPr marL="1588" indent="12700" algn="just">
              <a:buNone/>
              <a:tabLst>
                <a:tab pos="715963" algn="l"/>
              </a:tabLst>
            </a:pPr>
            <a:endParaRPr lang="es-ES" altLang="es-ES" sz="1800">
              <a:ea typeface="ＭＳ Ｐゴシック" panose="020B0600070205080204" pitchFamily="34" charset="-128"/>
            </a:endParaRPr>
          </a:p>
          <a:p>
            <a:pPr marL="801688" lvl="2" indent="12700" algn="just">
              <a:tabLst>
                <a:tab pos="715963" algn="l"/>
              </a:tabLst>
            </a:pPr>
            <a:r>
              <a:rPr lang="es-ES" altLang="es-ES" sz="1800">
                <a:ea typeface="ＭＳ Ｐゴシック" panose="020B0600070205080204" pitchFamily="34" charset="-128"/>
              </a:rPr>
              <a:t> Moderación de contenidos: toxicidad, desinformación</a:t>
            </a:r>
          </a:p>
          <a:p>
            <a:pPr marL="801688" lvl="2" indent="12700" algn="just">
              <a:tabLst>
                <a:tab pos="715963" algn="l"/>
              </a:tabLst>
            </a:pPr>
            <a:r>
              <a:rPr lang="es-ES" altLang="es-ES" sz="1800">
                <a:ea typeface="ＭＳ Ｐゴシック" panose="020B0600070205080204" pitchFamily="34" charset="-128"/>
              </a:rPr>
              <a:t> Análisis de la lengua espontánea </a:t>
            </a:r>
          </a:p>
          <a:p>
            <a:pPr marL="801688" lvl="2" indent="12700" algn="just">
              <a:tabLst>
                <a:tab pos="715963" algn="l"/>
              </a:tabLst>
            </a:pPr>
            <a:r>
              <a:rPr lang="es-ES" altLang="es-ES" sz="1800">
                <a:ea typeface="ＭＳ Ｐゴシック" panose="020B0600070205080204" pitchFamily="34" charset="-128"/>
              </a:rPr>
              <a:t> La comunicación en las redes sociales</a:t>
            </a:r>
          </a:p>
          <a:p>
            <a:pPr marL="801688" lvl="2" indent="12700" algn="just">
              <a:tabLst>
                <a:tab pos="715963" algn="l"/>
              </a:tabLst>
            </a:pPr>
            <a:r>
              <a:rPr lang="es-ES" altLang="es-ES" sz="1800">
                <a:ea typeface="ＭＳ Ｐゴシック" panose="020B0600070205080204" pitchFamily="34" charset="-128"/>
              </a:rPr>
              <a:t> Análisis de opiniones / sentimientos</a:t>
            </a:r>
          </a:p>
          <a:p>
            <a:pPr marL="801688" lvl="2" indent="12700" algn="just">
              <a:tabLst>
                <a:tab pos="715963" algn="l"/>
              </a:tabLst>
            </a:pPr>
            <a:r>
              <a:rPr lang="es-ES" altLang="es-ES" sz="1800">
                <a:ea typeface="ＭＳ Ｐゴシック" panose="020B0600070205080204" pitchFamily="34" charset="-128"/>
              </a:rPr>
              <a:t> Aplicaciones con </a:t>
            </a:r>
            <a:r>
              <a:rPr lang="es-ES" altLang="es-ES" sz="1800" i="1" err="1">
                <a:ea typeface="ＭＳ Ｐゴシック" panose="020B0600070205080204" pitchFamily="34" charset="-128"/>
              </a:rPr>
              <a:t>bots</a:t>
            </a:r>
            <a:endParaRPr lang="es-ES" altLang="es-ES" sz="1800">
              <a:ea typeface="ＭＳ Ｐゴシック" panose="020B0600070205080204" pitchFamily="34" charset="-128"/>
            </a:endParaRPr>
          </a:p>
          <a:p>
            <a:pPr marL="801688" lvl="2" indent="12700" algn="just">
              <a:buNone/>
              <a:tabLst>
                <a:tab pos="715963" algn="l"/>
              </a:tabLst>
            </a:pPr>
            <a:r>
              <a:rPr lang="es-ES" altLang="es-ES" sz="1800">
                <a:ea typeface="ＭＳ Ｐゴシック" panose="020B0600070205080204" pitchFamily="34" charset="-128"/>
              </a:rPr>
              <a:t> </a:t>
            </a:r>
          </a:p>
          <a:p>
            <a:pPr marL="801688" lvl="2" indent="12700" algn="just">
              <a:buNone/>
              <a:tabLst>
                <a:tab pos="715963" algn="l"/>
              </a:tabLst>
            </a:pPr>
            <a:endParaRPr lang="es-ES" altLang="es-ES" sz="1800">
              <a:ea typeface="ＭＳ Ｐゴシック" panose="020B0600070205080204" pitchFamily="34" charset="-128"/>
            </a:endParaRPr>
          </a:p>
        </p:txBody>
      </p:sp>
      <p:sp>
        <p:nvSpPr>
          <p:cNvPr id="4" name="Título 1">
            <a:extLst>
              <a:ext uri="{FF2B5EF4-FFF2-40B4-BE49-F238E27FC236}">
                <a16:creationId xmlns:a16="http://schemas.microsoft.com/office/drawing/2014/main" id="{3E1E11BA-FACF-67AF-3626-E42C73A5C11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55B20ED7-343E-C770-34A2-5D2D04B0C543}"/>
              </a:ext>
            </a:extLst>
          </p:cNvPr>
          <p:cNvSpPr>
            <a:spLocks noGrp="1"/>
          </p:cNvSpPr>
          <p:nvPr>
            <p:ph type="sldNum" sz="quarter" idx="12"/>
          </p:nvPr>
        </p:nvSpPr>
        <p:spPr/>
        <p:txBody>
          <a:bodyPr/>
          <a:lstStyle/>
          <a:p>
            <a:pPr rtl="0"/>
            <a:fld id="{3A98EE3D-8CD1-4C3F-BD1C-C98C9596463C}" type="slidenum">
              <a:rPr lang="es-ES" noProof="0" smtClean="0"/>
              <a:t>19</a:t>
            </a:fld>
            <a:endParaRPr lang="es-ES" noProof="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59F60-4CE1-4E2F-86EA-1B60679F1F4A}"/>
              </a:ext>
            </a:extLst>
          </p:cNvPr>
          <p:cNvSpPr>
            <a:spLocks noGrp="1"/>
          </p:cNvSpPr>
          <p:nvPr>
            <p:ph type="title"/>
          </p:nvPr>
        </p:nvSpPr>
        <p:spPr>
          <a:xfrm>
            <a:off x="4943128" y="406399"/>
            <a:ext cx="5721484" cy="1325563"/>
          </a:xfrm>
        </p:spPr>
        <p:txBody>
          <a:bodyPr rtlCol="0">
            <a:normAutofit/>
          </a:bodyPr>
          <a:lstStyle/>
          <a:p>
            <a:r>
              <a:rPr lang="es-ES" sz="2800" dirty="0">
                <a:solidFill>
                  <a:srgbClr val="176FB1"/>
                </a:solidFill>
              </a:rPr>
              <a:t>Contenido de la sesión</a:t>
            </a:r>
          </a:p>
        </p:txBody>
      </p:sp>
      <p:sp>
        <p:nvSpPr>
          <p:cNvPr id="24" name="Marcador de contenido 2">
            <a:extLst>
              <a:ext uri="{FF2B5EF4-FFF2-40B4-BE49-F238E27FC236}">
                <a16:creationId xmlns:a16="http://schemas.microsoft.com/office/drawing/2014/main" id="{F260476B-CCA6-412B-A9C5-399C34AE6F05}"/>
              </a:ext>
            </a:extLst>
          </p:cNvPr>
          <p:cNvSpPr>
            <a:spLocks noGrp="1"/>
          </p:cNvSpPr>
          <p:nvPr>
            <p:ph idx="1"/>
          </p:nvPr>
        </p:nvSpPr>
        <p:spPr>
          <a:xfrm>
            <a:off x="5065048" y="1731962"/>
            <a:ext cx="6806912" cy="4351338"/>
          </a:xfrm>
        </p:spPr>
        <p:txBody>
          <a:bodyPr rtlCol="0">
            <a:normAutofit/>
          </a:bodyPr>
          <a:lstStyle/>
          <a:p>
            <a:pPr marL="494100" indent="-457200"/>
            <a:r>
              <a:rPr lang="es-ES" sz="2000" dirty="0"/>
              <a:t>Presentación del </a:t>
            </a:r>
            <a:r>
              <a:rPr lang="es-ES" sz="2000" dirty="0" err="1"/>
              <a:t>Servei</a:t>
            </a:r>
            <a:r>
              <a:rPr lang="es-ES" sz="2000"/>
              <a:t> de </a:t>
            </a:r>
            <a:r>
              <a:rPr lang="es-ES" sz="2000" err="1"/>
              <a:t>Tecnologia</a:t>
            </a:r>
            <a:r>
              <a:rPr lang="es-ES" sz="2000"/>
              <a:t> Lingüística (</a:t>
            </a:r>
            <a:r>
              <a:rPr lang="es-ES" sz="2000" err="1"/>
              <a:t>STeL</a:t>
            </a:r>
            <a:r>
              <a:rPr lang="es-ES" sz="2000"/>
              <a:t>): objetivos y actividades</a:t>
            </a:r>
          </a:p>
          <a:p>
            <a:pPr marL="494100" indent="-457200"/>
            <a:r>
              <a:rPr lang="es-ES" sz="2000"/>
              <a:t>Proyectos en los que trabajamos</a:t>
            </a:r>
          </a:p>
          <a:p>
            <a:pPr marL="494100" indent="-457200"/>
            <a:r>
              <a:rPr lang="es-ES" sz="2000"/>
              <a:t>Colaboración con el Barcelona </a:t>
            </a:r>
            <a:r>
              <a:rPr lang="es-ES" sz="2000" err="1"/>
              <a:t>Supercomputing</a:t>
            </a:r>
            <a:r>
              <a:rPr lang="es-ES" sz="2000"/>
              <a:t> Center (BSC)</a:t>
            </a:r>
          </a:p>
          <a:p>
            <a:pPr marL="494100" indent="-457200"/>
            <a:r>
              <a:rPr lang="es-ES" sz="2000"/>
              <a:t>Herramientas para el español</a:t>
            </a:r>
          </a:p>
          <a:p>
            <a:pPr marL="494100" indent="-457200"/>
            <a:r>
              <a:rPr lang="es-ES" sz="2000"/>
              <a:t>Recursos propios (</a:t>
            </a:r>
            <a:r>
              <a:rPr lang="es-ES" sz="2000" err="1"/>
              <a:t>STeL</a:t>
            </a:r>
            <a:r>
              <a:rPr lang="es-ES" sz="2000"/>
              <a:t>/</a:t>
            </a:r>
            <a:r>
              <a:rPr lang="es-ES" sz="2000" err="1"/>
              <a:t>CLiC</a:t>
            </a:r>
            <a:r>
              <a:rPr lang="es-ES" sz="2000"/>
              <a:t>)</a:t>
            </a:r>
          </a:p>
          <a:p>
            <a:pPr marL="494100" indent="-457200"/>
            <a:r>
              <a:rPr lang="es-ES" sz="2000"/>
              <a:t>Análisis automático con </a:t>
            </a:r>
            <a:r>
              <a:rPr lang="es-ES" sz="2000" err="1"/>
              <a:t>FreeLing</a:t>
            </a:r>
            <a:endParaRPr lang="es-ES" sz="2000"/>
          </a:p>
          <a:p>
            <a:pPr marL="494100" indent="-457200"/>
            <a:r>
              <a:rPr lang="es-ES" sz="2000"/>
              <a:t>Otros recursos</a:t>
            </a:r>
          </a:p>
          <a:p>
            <a:pPr marL="36900" lvl="0" indent="0" rtl="0">
              <a:buNone/>
            </a:pPr>
            <a:endParaRPr lang="es-ES" sz="2000"/>
          </a:p>
          <a:p>
            <a:pPr marL="36900" lvl="0" indent="0" rtl="0">
              <a:buNone/>
            </a:pPr>
            <a:endParaRPr lang="es-ES" sz="2000"/>
          </a:p>
          <a:p>
            <a:pPr rtl="0"/>
            <a:endParaRPr lang="es-ES" sz="2000"/>
          </a:p>
        </p:txBody>
      </p:sp>
      <p:pic>
        <p:nvPicPr>
          <p:cNvPr id="8" name="Imagen 7">
            <a:extLst>
              <a:ext uri="{FF2B5EF4-FFF2-40B4-BE49-F238E27FC236}">
                <a16:creationId xmlns:a16="http://schemas.microsoft.com/office/drawing/2014/main" id="{BFD3FB2D-D240-E767-7EDA-75206738919F}"/>
              </a:ext>
            </a:extLst>
          </p:cNvPr>
          <p:cNvPicPr>
            <a:picLocks noChangeAspect="1"/>
          </p:cNvPicPr>
          <p:nvPr/>
        </p:nvPicPr>
        <p:blipFill>
          <a:blip r:embed="rId3"/>
          <a:stretch>
            <a:fillRect/>
          </a:stretch>
        </p:blipFill>
        <p:spPr>
          <a:xfrm>
            <a:off x="320040" y="607968"/>
            <a:ext cx="2651371" cy="1125582"/>
          </a:xfrm>
          <a:prstGeom prst="rect">
            <a:avLst/>
          </a:prstGeom>
        </p:spPr>
      </p:pic>
      <p:sp>
        <p:nvSpPr>
          <p:cNvPr id="9" name="Marcador de número de diapositiva 8">
            <a:extLst>
              <a:ext uri="{FF2B5EF4-FFF2-40B4-BE49-F238E27FC236}">
                <a16:creationId xmlns:a16="http://schemas.microsoft.com/office/drawing/2014/main" id="{9FA49E8A-5C59-45EF-DCC2-566BC703826E}"/>
              </a:ext>
            </a:extLst>
          </p:cNvPr>
          <p:cNvSpPr>
            <a:spLocks noGrp="1"/>
          </p:cNvSpPr>
          <p:nvPr>
            <p:ph type="sldNum" sz="quarter" idx="12"/>
          </p:nvPr>
        </p:nvSpPr>
        <p:spPr/>
        <p:txBody>
          <a:bodyPr/>
          <a:lstStyle/>
          <a:p>
            <a:pPr rtl="0"/>
            <a:fld id="{3A98EE3D-8CD1-4C3F-BD1C-C98C9596463C}" type="slidenum">
              <a:rPr lang="es-ES" noProof="0" smtClean="0"/>
              <a:t>2</a:t>
            </a:fld>
            <a:endParaRPr lang="es-ES" noProof="0"/>
          </a:p>
        </p:txBody>
      </p:sp>
    </p:spTree>
    <p:extLst>
      <p:ext uri="{BB962C8B-B14F-4D97-AF65-F5344CB8AC3E}">
        <p14:creationId xmlns:p14="http://schemas.microsoft.com/office/powerpoint/2010/main" val="322023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2 Marcador de contenido">
            <a:extLst>
              <a:ext uri="{FF2B5EF4-FFF2-40B4-BE49-F238E27FC236}">
                <a16:creationId xmlns:a16="http://schemas.microsoft.com/office/drawing/2014/main" id="{ED1ED5F1-C4B1-D3CB-B8AC-A18CBC2D8782}"/>
              </a:ext>
            </a:extLst>
          </p:cNvPr>
          <p:cNvSpPr>
            <a:spLocks noGrp="1"/>
          </p:cNvSpPr>
          <p:nvPr>
            <p:ph idx="1"/>
          </p:nvPr>
        </p:nvSpPr>
        <p:spPr>
          <a:xfrm>
            <a:off x="2374052" y="1765563"/>
            <a:ext cx="8229600" cy="4852987"/>
          </a:xfrm>
        </p:spPr>
        <p:txBody>
          <a:bodyPr>
            <a:normAutofit/>
          </a:bodyPr>
          <a:lstStyle/>
          <a:p>
            <a:pPr marL="1588" indent="12700" algn="just">
              <a:tabLst>
                <a:tab pos="715963" algn="l"/>
              </a:tabLst>
            </a:pPr>
            <a:endParaRPr lang="es-ES" altLang="es-ES" sz="1800" b="1">
              <a:solidFill>
                <a:srgbClr val="666633"/>
              </a:solidFill>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Estamos en la época de mayor  expresión en lengua espontánea.</a:t>
            </a:r>
          </a:p>
          <a:p>
            <a:pPr marL="1588" indent="12700" algn="just">
              <a:buNone/>
              <a:tabLst>
                <a:tab pos="715963" algn="l"/>
              </a:tabLst>
            </a:pPr>
            <a:endParaRPr lang="es-ES" altLang="es-ES" sz="1800">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Anteriormente:</a:t>
            </a:r>
          </a:p>
          <a:p>
            <a:pPr marL="401638" lvl="1" indent="12700" algn="just">
              <a:buNone/>
              <a:tabLst>
                <a:tab pos="715963" algn="l"/>
              </a:tabLst>
            </a:pPr>
            <a:r>
              <a:rPr lang="es-ES" altLang="es-ES" sz="1800">
                <a:ea typeface="ＭＳ Ｐゴシック" panose="020B0600070205080204" pitchFamily="34" charset="-128"/>
              </a:rPr>
              <a:t>- diarios personales</a:t>
            </a:r>
          </a:p>
          <a:p>
            <a:pPr marL="401638" lvl="1" indent="12700" algn="just">
              <a:buNone/>
              <a:tabLst>
                <a:tab pos="715963" algn="l"/>
              </a:tabLst>
            </a:pPr>
            <a:r>
              <a:rPr lang="es-ES" altLang="es-ES" sz="1800">
                <a:ea typeface="ＭＳ Ｐゴシック" panose="020B0600070205080204" pitchFamily="34" charset="-128"/>
              </a:rPr>
              <a:t>- cartas</a:t>
            </a:r>
          </a:p>
          <a:p>
            <a:pPr marL="401638" lvl="1" indent="12700" algn="just">
              <a:buNone/>
              <a:tabLst>
                <a:tab pos="715963" algn="l"/>
              </a:tabLst>
            </a:pPr>
            <a:r>
              <a:rPr lang="es-ES" altLang="es-ES" sz="1800">
                <a:ea typeface="ＭＳ Ｐゴシック" panose="020B0600070205080204" pitchFamily="34" charset="-128"/>
              </a:rPr>
              <a:t>- publicaciones humorísticas/satíricas</a:t>
            </a:r>
          </a:p>
          <a:p>
            <a:pPr marL="1588" indent="12700" algn="just">
              <a:buNone/>
              <a:tabLst>
                <a:tab pos="715963" algn="l"/>
              </a:tabLst>
            </a:pPr>
            <a:endParaRPr lang="es-ES" altLang="es-ES" sz="1800">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En la actualidad:</a:t>
            </a:r>
          </a:p>
          <a:p>
            <a:pPr marL="401638" lvl="1" indent="12700" algn="just">
              <a:buFontTx/>
              <a:buChar char="-"/>
              <a:tabLst>
                <a:tab pos="715963" algn="l"/>
              </a:tabLst>
            </a:pPr>
            <a:r>
              <a:rPr lang="es-ES" altLang="es-ES" sz="1800">
                <a:ea typeface="ＭＳ Ｐゴシック" panose="020B0600070205080204" pitchFamily="34" charset="-128"/>
              </a:rPr>
              <a:t> redes sociales</a:t>
            </a:r>
          </a:p>
          <a:p>
            <a:pPr marL="401638" lvl="1" indent="12700" algn="just">
              <a:buFontTx/>
              <a:buChar char="-"/>
              <a:tabLst>
                <a:tab pos="715963" algn="l"/>
              </a:tabLst>
            </a:pPr>
            <a:r>
              <a:rPr lang="es-ES" altLang="es-ES" sz="1800">
                <a:ea typeface="ＭＳ Ｐゴシック" panose="020B0600070205080204" pitchFamily="34" charset="-128"/>
              </a:rPr>
              <a:t> foros</a:t>
            </a:r>
          </a:p>
          <a:p>
            <a:pPr marL="401638" lvl="1" indent="12700" algn="just">
              <a:buFontTx/>
              <a:buChar char="-"/>
              <a:tabLst>
                <a:tab pos="715963" algn="l"/>
              </a:tabLst>
            </a:pPr>
            <a:r>
              <a:rPr lang="es-ES" altLang="es-ES" sz="1800">
                <a:ea typeface="ＭＳ Ｐゴシック" panose="020B0600070205080204" pitchFamily="34" charset="-128"/>
              </a:rPr>
              <a:t> opiniones de productos (</a:t>
            </a:r>
            <a:r>
              <a:rPr lang="es-ES" altLang="es-ES" sz="1800" i="1" err="1">
                <a:ea typeface="ＭＳ Ｐゴシック" panose="020B0600070205080204" pitchFamily="34" charset="-128"/>
              </a:rPr>
              <a:t>reviews</a:t>
            </a:r>
            <a:r>
              <a:rPr lang="es-ES" altLang="es-ES" sz="1800">
                <a:ea typeface="ＭＳ Ｐゴシック" panose="020B0600070205080204" pitchFamily="34" charset="-128"/>
              </a:rPr>
              <a:t>)</a:t>
            </a:r>
          </a:p>
          <a:p>
            <a:pPr marL="401638" lvl="1" indent="12700" algn="just">
              <a:buFontTx/>
              <a:buChar char="-"/>
              <a:tabLst>
                <a:tab pos="715963" algn="l"/>
              </a:tabLst>
            </a:pPr>
            <a:r>
              <a:rPr lang="es-ES" altLang="es-ES" sz="1800">
                <a:ea typeface="ＭＳ Ｐゴシック" panose="020B0600070205080204" pitchFamily="34" charset="-128"/>
              </a:rPr>
              <a:t> comentarios en medios de información digitales</a:t>
            </a:r>
          </a:p>
        </p:txBody>
      </p:sp>
      <p:sp>
        <p:nvSpPr>
          <p:cNvPr id="4" name="Título 1">
            <a:extLst>
              <a:ext uri="{FF2B5EF4-FFF2-40B4-BE49-F238E27FC236}">
                <a16:creationId xmlns:a16="http://schemas.microsoft.com/office/drawing/2014/main" id="{8D93DBA9-32E3-1128-96BA-F3D23535BB86}"/>
              </a:ext>
            </a:extLst>
          </p:cNvPr>
          <p:cNvSpPr>
            <a:spLocks noGrp="1"/>
          </p:cNvSpPr>
          <p:nvPr>
            <p:ph type="title"/>
          </p:nvPr>
        </p:nvSpPr>
        <p:spPr>
          <a:xfrm>
            <a:off x="838200" y="365125"/>
            <a:ext cx="10515600" cy="1325563"/>
          </a:xfrm>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478AEAEA-FC23-254D-529F-22051F1C176E}"/>
              </a:ext>
            </a:extLst>
          </p:cNvPr>
          <p:cNvSpPr>
            <a:spLocks noGrp="1"/>
          </p:cNvSpPr>
          <p:nvPr>
            <p:ph type="sldNum" sz="quarter" idx="12"/>
          </p:nvPr>
        </p:nvSpPr>
        <p:spPr/>
        <p:txBody>
          <a:bodyPr/>
          <a:lstStyle/>
          <a:p>
            <a:pPr rtl="0"/>
            <a:fld id="{3A98EE3D-8CD1-4C3F-BD1C-C98C9596463C}" type="slidenum">
              <a:rPr lang="es-ES" noProof="0" smtClean="0"/>
              <a:t>20</a:t>
            </a:fld>
            <a:endParaRPr lang="es-ES" noProof="0"/>
          </a:p>
        </p:txBody>
      </p:sp>
      <p:sp>
        <p:nvSpPr>
          <p:cNvPr id="3" name="CuadroTexto 2">
            <a:extLst>
              <a:ext uri="{FF2B5EF4-FFF2-40B4-BE49-F238E27FC236}">
                <a16:creationId xmlns:a16="http://schemas.microsoft.com/office/drawing/2014/main" id="{CF6CDB55-073E-A418-3E64-FCEC07D3D92F}"/>
              </a:ext>
            </a:extLst>
          </p:cNvPr>
          <p:cNvSpPr txBox="1"/>
          <p:nvPr/>
        </p:nvSpPr>
        <p:spPr>
          <a:xfrm>
            <a:off x="838200" y="1533127"/>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2 Marcador de contenido">
            <a:extLst>
              <a:ext uri="{FF2B5EF4-FFF2-40B4-BE49-F238E27FC236}">
                <a16:creationId xmlns:a16="http://schemas.microsoft.com/office/drawing/2014/main" id="{513B3F1A-C7EB-5967-8054-4DB9E19AF48E}"/>
              </a:ext>
            </a:extLst>
          </p:cNvPr>
          <p:cNvSpPr>
            <a:spLocks noGrp="1"/>
          </p:cNvSpPr>
          <p:nvPr>
            <p:ph idx="1"/>
          </p:nvPr>
        </p:nvSpPr>
        <p:spPr/>
        <p:txBody>
          <a:bodyPr/>
          <a:lstStyle/>
          <a:p>
            <a:pPr marL="1588" indent="12700" algn="just">
              <a:tabLst>
                <a:tab pos="715963" algn="l"/>
              </a:tabLst>
            </a:pPr>
            <a:endParaRPr lang="es-ES" altLang="es-ES" sz="2000" b="1">
              <a:solidFill>
                <a:srgbClr val="666633"/>
              </a:solidFill>
              <a:ea typeface="ＭＳ Ｐゴシック" panose="020B0600070205080204" pitchFamily="34" charset="-128"/>
            </a:endParaRPr>
          </a:p>
          <a:p>
            <a:pPr marL="1588" indent="12700" algn="just">
              <a:tabLst>
                <a:tab pos="715963" algn="l"/>
              </a:tabLst>
            </a:pPr>
            <a:r>
              <a:rPr lang="es-ES" altLang="es-ES" sz="2000">
                <a:ea typeface="ＭＳ Ｐゴシック" panose="020B0600070205080204" pitchFamily="34" charset="-128"/>
              </a:rPr>
              <a:t> Inmediata</a:t>
            </a:r>
          </a:p>
          <a:p>
            <a:pPr marL="1588" indent="12700" algn="just">
              <a:tabLst>
                <a:tab pos="715963" algn="l"/>
              </a:tabLst>
            </a:pPr>
            <a:r>
              <a:rPr lang="es-ES" altLang="es-ES" sz="2000">
                <a:ea typeface="ＭＳ Ｐゴシック" panose="020B0600070205080204" pitchFamily="34" charset="-128"/>
              </a:rPr>
              <a:t> Rápida</a:t>
            </a:r>
          </a:p>
          <a:p>
            <a:pPr marL="1588" indent="12700" algn="just">
              <a:tabLst>
                <a:tab pos="715963" algn="l"/>
              </a:tabLst>
            </a:pPr>
            <a:r>
              <a:rPr lang="es-ES" altLang="es-ES" sz="2000">
                <a:ea typeface="ＭＳ Ｐゴシック" panose="020B0600070205080204" pitchFamily="34" charset="-128"/>
              </a:rPr>
              <a:t> Ahorro de espacio y tiempo</a:t>
            </a:r>
          </a:p>
          <a:p>
            <a:pPr marL="1588" indent="12700" algn="just">
              <a:tabLst>
                <a:tab pos="715963" algn="l"/>
              </a:tabLst>
            </a:pPr>
            <a:r>
              <a:rPr lang="es-ES" altLang="es-ES" sz="2000">
                <a:ea typeface="ＭＳ Ｐゴシック" panose="020B0600070205080204" pitchFamily="34" charset="-128"/>
              </a:rPr>
              <a:t> Expresa emociones</a:t>
            </a:r>
          </a:p>
          <a:p>
            <a:pPr marL="1588" indent="12700" algn="just">
              <a:tabLst>
                <a:tab pos="715963" algn="l"/>
              </a:tabLst>
            </a:pPr>
            <a:r>
              <a:rPr lang="es-ES" altLang="es-ES" sz="2000">
                <a:ea typeface="ＭＳ Ｐゴシック" panose="020B0600070205080204" pitchFamily="34" charset="-128"/>
              </a:rPr>
              <a:t> Deja la normativa en un segundo plano</a:t>
            </a:r>
          </a:p>
          <a:p>
            <a:pPr marL="1588" indent="12700" algn="just">
              <a:tabLst>
                <a:tab pos="715963" algn="l"/>
              </a:tabLst>
            </a:pPr>
            <a:r>
              <a:rPr lang="es-ES" altLang="es-ES" sz="2000">
                <a:ea typeface="ＭＳ Ｐゴシック" panose="020B0600070205080204" pitchFamily="34" charset="-128"/>
              </a:rPr>
              <a:t> Utiliza funciones paralingüísticas (énfasis, autocensura)</a:t>
            </a:r>
          </a:p>
          <a:p>
            <a:pPr marL="1588" indent="12700" algn="just">
              <a:tabLst>
                <a:tab pos="715963" algn="l"/>
              </a:tabLst>
            </a:pPr>
            <a:r>
              <a:rPr lang="es-ES" altLang="es-ES" sz="2000">
                <a:ea typeface="ＭＳ Ｐゴシック" panose="020B0600070205080204" pitchFamily="34" charset="-128"/>
              </a:rPr>
              <a:t> Utiliza elementos no lingüísticos (emoticonos, </a:t>
            </a:r>
            <a:r>
              <a:rPr lang="es-ES" altLang="es-ES" sz="2000" i="1">
                <a:ea typeface="ＭＳ Ｐゴシック" panose="020B0600070205080204" pitchFamily="34" charset="-128"/>
              </a:rPr>
              <a:t>hashtags</a:t>
            </a:r>
            <a:r>
              <a:rPr lang="es-ES" altLang="es-ES" sz="2000">
                <a:ea typeface="ＭＳ Ｐゴシック" panose="020B0600070205080204" pitchFamily="34" charset="-128"/>
              </a:rPr>
              <a:t>)</a:t>
            </a:r>
          </a:p>
          <a:p>
            <a:pPr marL="1588" indent="12700" algn="just">
              <a:tabLst>
                <a:tab pos="715963" algn="l"/>
              </a:tabLst>
            </a:pPr>
            <a:r>
              <a:rPr lang="es-ES" altLang="es-ES" sz="2000">
                <a:ea typeface="ＭＳ Ｐゴシック" panose="020B0600070205080204" pitchFamily="34" charset="-128"/>
              </a:rPr>
              <a:t> Ironía/sarcasmo</a:t>
            </a:r>
          </a:p>
        </p:txBody>
      </p:sp>
      <p:sp>
        <p:nvSpPr>
          <p:cNvPr id="4" name="Título 1">
            <a:extLst>
              <a:ext uri="{FF2B5EF4-FFF2-40B4-BE49-F238E27FC236}">
                <a16:creationId xmlns:a16="http://schemas.microsoft.com/office/drawing/2014/main" id="{1B779761-2E56-55E6-FB56-13CF682B758E}"/>
              </a:ext>
            </a:extLst>
          </p:cNvPr>
          <p:cNvSpPr>
            <a:spLocks noGrp="1"/>
          </p:cNvSpPr>
          <p:nvPr>
            <p:ph type="title"/>
          </p:nvPr>
        </p:nvSpPr>
        <p:spPr>
          <a:xfrm>
            <a:off x="838200" y="365125"/>
            <a:ext cx="10515600" cy="1325563"/>
          </a:xfrm>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740579B4-D22E-CE06-E052-DF179610DB45}"/>
              </a:ext>
            </a:extLst>
          </p:cNvPr>
          <p:cNvSpPr>
            <a:spLocks noGrp="1"/>
          </p:cNvSpPr>
          <p:nvPr>
            <p:ph type="sldNum" sz="quarter" idx="12"/>
          </p:nvPr>
        </p:nvSpPr>
        <p:spPr/>
        <p:txBody>
          <a:bodyPr/>
          <a:lstStyle/>
          <a:p>
            <a:pPr rtl="0"/>
            <a:fld id="{3A98EE3D-8CD1-4C3F-BD1C-C98C9596463C}" type="slidenum">
              <a:rPr lang="es-ES" noProof="0" smtClean="0"/>
              <a:t>21</a:t>
            </a:fld>
            <a:endParaRPr lang="es-ES" noProof="0"/>
          </a:p>
        </p:txBody>
      </p:sp>
      <p:sp>
        <p:nvSpPr>
          <p:cNvPr id="3" name="CuadroTexto 2">
            <a:extLst>
              <a:ext uri="{FF2B5EF4-FFF2-40B4-BE49-F238E27FC236}">
                <a16:creationId xmlns:a16="http://schemas.microsoft.com/office/drawing/2014/main" id="{D3F9F867-F026-E334-DC04-36F4AA8A6871}"/>
              </a:ext>
            </a:extLst>
          </p:cNvPr>
          <p:cNvSpPr txBox="1"/>
          <p:nvPr/>
        </p:nvSpPr>
        <p:spPr>
          <a:xfrm>
            <a:off x="838200" y="1533127"/>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2 Marcador de contenido">
            <a:extLst>
              <a:ext uri="{FF2B5EF4-FFF2-40B4-BE49-F238E27FC236}">
                <a16:creationId xmlns:a16="http://schemas.microsoft.com/office/drawing/2014/main" id="{418985FD-339B-8955-7F8C-6739581B6E3B}"/>
              </a:ext>
            </a:extLst>
          </p:cNvPr>
          <p:cNvSpPr>
            <a:spLocks noGrp="1"/>
          </p:cNvSpPr>
          <p:nvPr>
            <p:ph idx="1"/>
          </p:nvPr>
        </p:nvSpPr>
        <p:spPr>
          <a:xfrm>
            <a:off x="3018407" y="2000142"/>
            <a:ext cx="6812888" cy="4276371"/>
          </a:xfrm>
        </p:spPr>
        <p:txBody>
          <a:bodyPr/>
          <a:lstStyle/>
          <a:p>
            <a:pPr marL="0" indent="0">
              <a:spcBef>
                <a:spcPts val="600"/>
              </a:spcBef>
              <a:spcAft>
                <a:spcPts val="600"/>
              </a:spcAft>
              <a:buNone/>
            </a:pPr>
            <a:r>
              <a:rPr lang="ar-SA" altLang="es-ES" sz="1800">
                <a:latin typeface="Courier New" panose="02070309020205020404" pitchFamily="49" charset="0"/>
                <a:cs typeface="Courier New" panose="02070309020205020404" pitchFamily="49" charset="0"/>
                <a:hlinkClick r:id="rId3"/>
              </a:rPr>
              <a:t>‏</a:t>
            </a:r>
            <a:r>
              <a:rPr lang="es-ES" altLang="es-ES" sz="1800">
                <a:latin typeface="Courier New" panose="02070309020205020404" pitchFamily="49" charset="0"/>
                <a:cs typeface="Courier New" panose="02070309020205020404" pitchFamily="49" charset="0"/>
                <a:hlinkClick r:id="rId3"/>
              </a:rPr>
              <a:t>@oscarbrinas </a:t>
            </a:r>
            <a:r>
              <a:rPr lang="es-ES" altLang="es-ES" sz="1800">
                <a:latin typeface="Courier New" panose="02070309020205020404" pitchFamily="49" charset="0"/>
                <a:cs typeface="Courier New" panose="02070309020205020404" pitchFamily="49" charset="0"/>
              </a:rPr>
              <a:t> Si </a:t>
            </a:r>
            <a:r>
              <a:rPr lang="es-ES" altLang="es-ES" sz="1800" b="1">
                <a:solidFill>
                  <a:srgbClr val="00B0F0"/>
                </a:solidFill>
                <a:latin typeface="Courier New" panose="02070309020205020404" pitchFamily="49" charset="0"/>
                <a:cs typeface="Courier New" panose="02070309020205020404" pitchFamily="49" charset="0"/>
              </a:rPr>
              <a:t>t</a:t>
            </a:r>
            <a:r>
              <a:rPr lang="es-ES" altLang="es-ES" sz="1800">
                <a:latin typeface="Courier New" panose="02070309020205020404" pitchFamily="49" charset="0"/>
                <a:cs typeface="Courier New" panose="02070309020205020404" pitchFamily="49" charset="0"/>
              </a:rPr>
              <a:t> gusta correr y participar en causas </a:t>
            </a:r>
            <a:r>
              <a:rPr lang="es-ES" altLang="es-ES" sz="1800" b="1">
                <a:solidFill>
                  <a:srgbClr val="00B0F0"/>
                </a:solidFill>
                <a:latin typeface="Courier New" panose="02070309020205020404" pitchFamily="49" charset="0"/>
                <a:cs typeface="Courier New" panose="02070309020205020404" pitchFamily="49" charset="0"/>
              </a:rPr>
              <a:t>d </a:t>
            </a:r>
            <a:r>
              <a:rPr lang="es-ES" altLang="es-ES" sz="1800">
                <a:latin typeface="Courier New" panose="02070309020205020404" pitchFamily="49" charset="0"/>
                <a:cs typeface="Courier New" panose="02070309020205020404" pitchFamily="49" charset="0"/>
              </a:rPr>
              <a:t>concienciación apúntate mañana a carrera </a:t>
            </a:r>
            <a:r>
              <a:rPr lang="es-ES" altLang="es-ES" sz="1800" b="1">
                <a:solidFill>
                  <a:srgbClr val="00B0F0"/>
                </a:solidFill>
                <a:latin typeface="Courier New" panose="02070309020205020404" pitchFamily="49" charset="0"/>
                <a:cs typeface="Courier New" panose="02070309020205020404" pitchFamily="49" charset="0"/>
              </a:rPr>
              <a:t>x</a:t>
            </a:r>
            <a:r>
              <a:rPr lang="es-ES" altLang="es-ES" sz="1800">
                <a:latin typeface="Courier New" panose="02070309020205020404" pitchFamily="49" charset="0"/>
                <a:cs typeface="Courier New" panose="02070309020205020404" pitchFamily="49" charset="0"/>
              </a:rPr>
              <a:t> </a:t>
            </a:r>
            <a:r>
              <a:rPr lang="es-ES" altLang="es-ES" sz="1800">
                <a:solidFill>
                  <a:srgbClr val="00B0F0"/>
                </a:solidFill>
                <a:latin typeface="Courier New" panose="02070309020205020404" pitchFamily="49" charset="0"/>
                <a:cs typeface="Courier New" panose="02070309020205020404" pitchFamily="49" charset="0"/>
                <a:hlinkClick r:id="rId4"/>
              </a:rPr>
              <a:t>#diabetESP</a:t>
            </a:r>
            <a:r>
              <a:rPr lang="es-ES" altLang="es-ES" sz="1800">
                <a:latin typeface="Courier New" panose="02070309020205020404" pitchFamily="49" charset="0"/>
                <a:cs typeface="Courier New" panose="02070309020205020404" pitchFamily="49" charset="0"/>
              </a:rPr>
              <a:t>/</a:t>
            </a:r>
            <a:r>
              <a:rPr lang="es-ES" altLang="es-ES" sz="1800">
                <a:solidFill>
                  <a:srgbClr val="00B0F0"/>
                </a:solidFill>
                <a:latin typeface="Courier New" panose="02070309020205020404" pitchFamily="49" charset="0"/>
                <a:cs typeface="Courier New" panose="02070309020205020404" pitchFamily="49" charset="0"/>
                <a:hlinkClick r:id="rId5"/>
              </a:rPr>
              <a:t>#Bilbao</a:t>
            </a:r>
            <a:r>
              <a:rPr lang="es-ES" altLang="es-ES" sz="1800">
                <a:solidFill>
                  <a:srgbClr val="00B0F0"/>
                </a:solidFill>
                <a:latin typeface="Courier New" panose="02070309020205020404" pitchFamily="49" charset="0"/>
                <a:cs typeface="Courier New" panose="02070309020205020404" pitchFamily="49" charset="0"/>
              </a:rPr>
              <a:t> </a:t>
            </a:r>
            <a:r>
              <a:rPr lang="es-ES" altLang="es-ES" sz="1800">
                <a:solidFill>
                  <a:srgbClr val="00B0F0"/>
                </a:solidFill>
                <a:latin typeface="Courier New" panose="02070309020205020404" pitchFamily="49" charset="0"/>
                <a:cs typeface="Courier New" panose="02070309020205020404" pitchFamily="49" charset="0"/>
                <a:hlinkClick r:id="rId6"/>
              </a:rPr>
              <a:t>#running</a:t>
            </a:r>
            <a:r>
              <a:rPr lang="es-ES" altLang="es-ES" sz="1800">
                <a:solidFill>
                  <a:srgbClr val="00B0F0"/>
                </a:solidFill>
                <a:latin typeface="Courier New" panose="02070309020205020404" pitchFamily="49" charset="0"/>
                <a:cs typeface="Courier New" panose="02070309020205020404" pitchFamily="49" charset="0"/>
              </a:rPr>
              <a:t> </a:t>
            </a:r>
          </a:p>
          <a:p>
            <a:pPr marL="0" indent="0">
              <a:spcBef>
                <a:spcPts val="600"/>
              </a:spcBef>
              <a:spcAft>
                <a:spcPts val="600"/>
              </a:spcAft>
              <a:buNone/>
            </a:pPr>
            <a:r>
              <a:rPr lang="es-ES" altLang="es-ES" sz="1800">
                <a:latin typeface="Courier New" panose="02070309020205020404" pitchFamily="49" charset="0"/>
                <a:cs typeface="Courier New" panose="02070309020205020404" pitchFamily="49" charset="0"/>
                <a:hlinkClick r:id="rId7"/>
              </a:rPr>
              <a:t>@qmph_es </a:t>
            </a:r>
            <a:r>
              <a:rPr lang="es-ES" altLang="es-ES" sz="1800">
                <a:latin typeface="Courier New" panose="02070309020205020404" pitchFamily="49" charset="0"/>
                <a:cs typeface="Courier New" panose="02070309020205020404" pitchFamily="49" charset="0"/>
              </a:rPr>
              <a:t> La audiencia de </a:t>
            </a:r>
            <a:r>
              <a:rPr lang="es-ES" altLang="es-ES" sz="1800">
                <a:latin typeface="Courier New" panose="02070309020205020404" pitchFamily="49" charset="0"/>
                <a:cs typeface="Courier New" panose="02070309020205020404" pitchFamily="49" charset="0"/>
                <a:hlinkClick r:id="rId8"/>
              </a:rPr>
              <a:t>@tv3cat</a:t>
            </a:r>
            <a:r>
              <a:rPr lang="es-ES" altLang="es-ES" sz="1800">
                <a:latin typeface="Courier New" panose="02070309020205020404" pitchFamily="49" charset="0"/>
                <a:cs typeface="Courier New" panose="02070309020205020404" pitchFamily="49" charset="0"/>
              </a:rPr>
              <a:t> debe ser muy crítica con esto. Dan por buena la mentira de </a:t>
            </a:r>
            <a:r>
              <a:rPr lang="es-ES" altLang="es-ES" sz="1800" b="1">
                <a:solidFill>
                  <a:srgbClr val="00B0F0"/>
                </a:solidFill>
                <a:latin typeface="Courier New" panose="02070309020205020404" pitchFamily="49" charset="0"/>
                <a:cs typeface="Courier New" panose="02070309020205020404" pitchFamily="49" charset="0"/>
              </a:rPr>
              <a:t>q medicamentos 3a causa muerte</a:t>
            </a:r>
          </a:p>
          <a:p>
            <a:pPr marL="0" indent="0">
              <a:spcBef>
                <a:spcPts val="600"/>
              </a:spcBef>
              <a:spcAft>
                <a:spcPts val="600"/>
              </a:spcAft>
              <a:buNone/>
            </a:pPr>
            <a:r>
              <a:rPr lang="ar-SA" altLang="es-ES" sz="1800">
                <a:latin typeface="Courier New" panose="02070309020205020404" pitchFamily="49" charset="0"/>
                <a:cs typeface="Courier New" panose="02070309020205020404" pitchFamily="49" charset="0"/>
                <a:hlinkClick r:id="rId9"/>
              </a:rPr>
              <a:t>‏</a:t>
            </a:r>
            <a:r>
              <a:rPr lang="es-ES" altLang="es-ES" sz="1800">
                <a:latin typeface="Courier New" panose="02070309020205020404" pitchFamily="49" charset="0"/>
                <a:cs typeface="Courier New" panose="02070309020205020404" pitchFamily="49" charset="0"/>
                <a:hlinkClick r:id="rId9"/>
              </a:rPr>
              <a:t>@wendy_elvira </a:t>
            </a:r>
            <a:r>
              <a:rPr lang="es-ES" altLang="es-ES" sz="1800">
                <a:latin typeface="Courier New" panose="02070309020205020404" pitchFamily="49" charset="0"/>
                <a:cs typeface="Courier New" panose="02070309020205020404" pitchFamily="49" charset="0"/>
              </a:rPr>
              <a:t> Muchos ánimos a los </a:t>
            </a:r>
            <a:r>
              <a:rPr lang="es-ES" altLang="es-ES" sz="1800" b="1">
                <a:solidFill>
                  <a:srgbClr val="00B0F0"/>
                </a:solidFill>
                <a:latin typeface="Courier New" panose="02070309020205020404" pitchFamily="49" charset="0"/>
                <a:cs typeface="Courier New" panose="02070309020205020404" pitchFamily="49" charset="0"/>
              </a:rPr>
              <a:t>CM</a:t>
            </a:r>
            <a:r>
              <a:rPr lang="es-ES" altLang="es-ES" sz="1800">
                <a:latin typeface="Courier New" panose="02070309020205020404" pitchFamily="49" charset="0"/>
                <a:cs typeface="Courier New" panose="02070309020205020404" pitchFamily="49" charset="0"/>
              </a:rPr>
              <a:t> de </a:t>
            </a:r>
            <a:r>
              <a:rPr lang="es-ES" altLang="es-ES" sz="1800">
                <a:latin typeface="Courier New" panose="02070309020205020404" pitchFamily="49" charset="0"/>
                <a:cs typeface="Courier New" panose="02070309020205020404" pitchFamily="49" charset="0"/>
                <a:hlinkClick r:id="rId10"/>
              </a:rPr>
              <a:t>@TMBinfo</a:t>
            </a:r>
            <a:r>
              <a:rPr lang="es-ES" altLang="es-ES" sz="1800">
                <a:latin typeface="Courier New" panose="02070309020205020404" pitchFamily="49" charset="0"/>
                <a:cs typeface="Courier New" panose="02070309020205020404" pitchFamily="49" charset="0"/>
              </a:rPr>
              <a:t> y </a:t>
            </a:r>
            <a:r>
              <a:rPr lang="es-ES" altLang="es-ES" sz="1800">
                <a:latin typeface="Courier New" panose="02070309020205020404" pitchFamily="49" charset="0"/>
                <a:cs typeface="Courier New" panose="02070309020205020404" pitchFamily="49" charset="0"/>
                <a:hlinkClick r:id="rId11"/>
              </a:rPr>
              <a:t>@rodalies</a:t>
            </a:r>
            <a:r>
              <a:rPr lang="es-ES" altLang="es-ES" sz="1800">
                <a:latin typeface="Courier New" panose="02070309020205020404" pitchFamily="49" charset="0"/>
                <a:cs typeface="Courier New" panose="02070309020205020404" pitchFamily="49" charset="0"/>
              </a:rPr>
              <a:t>, vais a tener un día de </a:t>
            </a:r>
            <a:r>
              <a:rPr lang="es-ES" altLang="es-ES" sz="1800" b="1">
                <a:solidFill>
                  <a:srgbClr val="00B0F0"/>
                </a:solidFill>
                <a:latin typeface="Courier New" panose="02070309020205020404" pitchFamily="49" charset="0"/>
                <a:cs typeface="Courier New" panose="02070309020205020404" pitchFamily="49" charset="0"/>
              </a:rPr>
              <a:t>*****</a:t>
            </a:r>
            <a:r>
              <a:rPr lang="es-ES" altLang="es-ES" sz="1800">
                <a:latin typeface="Courier New" panose="02070309020205020404" pitchFamily="49" charset="0"/>
                <a:cs typeface="Courier New" panose="02070309020205020404" pitchFamily="49" charset="0"/>
              </a:rPr>
              <a:t>, pero mañana colgáis un gatito y os volveremos a querer igual</a:t>
            </a:r>
          </a:p>
          <a:p>
            <a:pPr marL="0" indent="0">
              <a:spcBef>
                <a:spcPts val="600"/>
              </a:spcBef>
              <a:spcAft>
                <a:spcPts val="600"/>
              </a:spcAft>
              <a:buNone/>
            </a:pPr>
            <a:r>
              <a:rPr lang="es-ES" altLang="es-ES" sz="1800">
                <a:latin typeface="Courier New" panose="02070309020205020404" pitchFamily="49" charset="0"/>
                <a:cs typeface="Courier New" panose="02070309020205020404" pitchFamily="49" charset="0"/>
                <a:hlinkClick r:id="rId12"/>
              </a:rPr>
              <a:t>@Megachix </a:t>
            </a:r>
            <a:r>
              <a:rPr lang="es-ES" altLang="es-ES" sz="1800">
                <a:latin typeface="Courier New" panose="02070309020205020404" pitchFamily="49" charset="0"/>
                <a:cs typeface="Courier New" panose="02070309020205020404" pitchFamily="49" charset="0"/>
              </a:rPr>
              <a:t> Llega 1 certificado </a:t>
            </a:r>
            <a:r>
              <a:rPr lang="es-ES" altLang="es-ES" sz="1800" b="1">
                <a:solidFill>
                  <a:srgbClr val="00B0F0"/>
                </a:solidFill>
                <a:latin typeface="Courier New" panose="02070309020205020404" pitchFamily="49" charset="0"/>
                <a:cs typeface="Courier New" panose="02070309020205020404" pitchFamily="49" charset="0"/>
              </a:rPr>
              <a:t>d</a:t>
            </a:r>
            <a:r>
              <a:rPr lang="es-ES" altLang="es-ES" sz="1800">
                <a:latin typeface="Courier New" panose="02070309020205020404" pitchFamily="49" charset="0"/>
                <a:cs typeface="Courier New" panose="02070309020205020404" pitchFamily="49" charset="0"/>
              </a:rPr>
              <a:t> retenciones. Llega de una clienta </a:t>
            </a:r>
            <a:r>
              <a:rPr lang="es-ES" altLang="es-ES" sz="1800" b="1">
                <a:solidFill>
                  <a:srgbClr val="00B0F0"/>
                </a:solidFill>
                <a:latin typeface="Courier New" panose="02070309020205020404" pitchFamily="49" charset="0"/>
                <a:cs typeface="Courier New" panose="02070309020205020404" pitchFamily="49" charset="0"/>
              </a:rPr>
              <a:t>MÍA</a:t>
            </a:r>
            <a:r>
              <a:rPr lang="es-ES" altLang="es-ES" sz="1800">
                <a:latin typeface="Courier New" panose="02070309020205020404" pitchFamily="49" charset="0"/>
                <a:cs typeface="Courier New" panose="02070309020205020404" pitchFamily="49" charset="0"/>
              </a:rPr>
              <a:t>. </a:t>
            </a:r>
            <a:r>
              <a:rPr lang="es-ES" altLang="es-ES" sz="1800" err="1">
                <a:latin typeface="Courier New" panose="02070309020205020404" pitchFamily="49" charset="0"/>
                <a:cs typeface="Courier New" panose="02070309020205020404" pitchFamily="49" charset="0"/>
              </a:rPr>
              <a:t>XDFactory</a:t>
            </a:r>
            <a:r>
              <a:rPr lang="es-ES" altLang="es-ES" sz="1800">
                <a:latin typeface="Courier New" panose="02070309020205020404" pitchFamily="49" charset="0"/>
                <a:cs typeface="Courier New" panose="02070309020205020404" pitchFamily="49" charset="0"/>
              </a:rPr>
              <a:t> es </a:t>
            </a:r>
            <a:r>
              <a:rPr lang="es-ES" altLang="es-ES" sz="1800" b="1">
                <a:solidFill>
                  <a:srgbClr val="00B0F0"/>
                </a:solidFill>
                <a:latin typeface="Courier New" panose="02070309020205020404" pitchFamily="49" charset="0"/>
                <a:cs typeface="Courier New" panose="02070309020205020404" pitchFamily="49" charset="0"/>
              </a:rPr>
              <a:t>MI</a:t>
            </a:r>
            <a:r>
              <a:rPr lang="es-ES" altLang="es-ES" sz="1800">
                <a:latin typeface="Courier New" panose="02070309020205020404" pitchFamily="49" charset="0"/>
                <a:cs typeface="Courier New" panose="02070309020205020404" pitchFamily="49" charset="0"/>
              </a:rPr>
              <a:t> empresa. La carta llega a nombre de mi marido </a:t>
            </a:r>
            <a:r>
              <a:rPr lang="es-ES" altLang="es-ES" sz="1800">
                <a:latin typeface="Courier New" panose="02070309020205020404" pitchFamily="49" charset="0"/>
                <a:cs typeface="Courier New" panose="02070309020205020404" pitchFamily="49" charset="0"/>
                <a:hlinkClick r:id="rId13"/>
              </a:rPr>
              <a:t>#Micromachismos</a:t>
            </a:r>
            <a:endParaRPr lang="es-ES" altLang="es-ES" sz="1800">
              <a:latin typeface="Courier New" panose="02070309020205020404" pitchFamily="49" charset="0"/>
              <a:cs typeface="Courier New" panose="02070309020205020404" pitchFamily="49" charset="0"/>
            </a:endParaRPr>
          </a:p>
          <a:p>
            <a:pPr marL="0" indent="0">
              <a:buNone/>
            </a:pPr>
            <a:endParaRPr lang="es-ES" altLang="es-ES" sz="1800" b="1"/>
          </a:p>
          <a:p>
            <a:pPr marL="0" indent="0">
              <a:buNone/>
            </a:pPr>
            <a:endParaRPr lang="es-ES" altLang="es-ES" sz="1800" b="1"/>
          </a:p>
          <a:p>
            <a:pPr marL="0" indent="0">
              <a:buNone/>
            </a:pPr>
            <a:endParaRPr lang="es-ES" altLang="es-ES" sz="1800"/>
          </a:p>
          <a:p>
            <a:pPr marL="0" indent="0">
              <a:buNone/>
            </a:pPr>
            <a:endParaRPr lang="es-ES" altLang="es-ES" sz="1800"/>
          </a:p>
          <a:p>
            <a:pPr marL="0" indent="0">
              <a:buNone/>
            </a:pPr>
            <a:endParaRPr lang="es-ES" altLang="es-ES" sz="1800"/>
          </a:p>
          <a:p>
            <a:pPr marL="0" indent="0">
              <a:buNone/>
            </a:pPr>
            <a:endParaRPr lang="es-ES" altLang="es-ES" sz="1800"/>
          </a:p>
          <a:p>
            <a:pPr marL="0" indent="0">
              <a:buNone/>
            </a:pPr>
            <a:endParaRPr lang="es-ES" altLang="es-ES" sz="1800"/>
          </a:p>
          <a:p>
            <a:pPr marL="0" indent="0" algn="just"/>
            <a:endParaRPr lang="es-ES" altLang="es-ES" sz="1800">
              <a:ea typeface="ＭＳ Ｐゴシック" panose="020B0600070205080204" pitchFamily="34" charset="-128"/>
            </a:endParaRPr>
          </a:p>
        </p:txBody>
      </p:sp>
      <p:sp>
        <p:nvSpPr>
          <p:cNvPr id="4" name="Título 1">
            <a:extLst>
              <a:ext uri="{FF2B5EF4-FFF2-40B4-BE49-F238E27FC236}">
                <a16:creationId xmlns:a16="http://schemas.microsoft.com/office/drawing/2014/main" id="{E8415CF5-A39B-20F3-2964-8433197A18B8}"/>
              </a:ext>
            </a:extLst>
          </p:cNvPr>
          <p:cNvSpPr>
            <a:spLocks noGrp="1"/>
          </p:cNvSpPr>
          <p:nvPr>
            <p:ph type="title"/>
          </p:nvPr>
        </p:nvSpPr>
        <p:spPr>
          <a:xfrm>
            <a:off x="838200" y="365125"/>
            <a:ext cx="10515600" cy="1325563"/>
          </a:xfrm>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C64232B3-26CD-6A60-EAC7-2413BE952742}"/>
              </a:ext>
            </a:extLst>
          </p:cNvPr>
          <p:cNvSpPr>
            <a:spLocks noGrp="1"/>
          </p:cNvSpPr>
          <p:nvPr>
            <p:ph type="sldNum" sz="quarter" idx="12"/>
          </p:nvPr>
        </p:nvSpPr>
        <p:spPr/>
        <p:txBody>
          <a:bodyPr/>
          <a:lstStyle/>
          <a:p>
            <a:pPr rtl="0"/>
            <a:fld id="{3A98EE3D-8CD1-4C3F-BD1C-C98C9596463C}" type="slidenum">
              <a:rPr lang="es-ES" noProof="0" smtClean="0"/>
              <a:t>22</a:t>
            </a:fld>
            <a:endParaRPr lang="es-ES" noProof="0"/>
          </a:p>
        </p:txBody>
      </p:sp>
      <p:sp>
        <p:nvSpPr>
          <p:cNvPr id="3" name="CuadroTexto 2">
            <a:extLst>
              <a:ext uri="{FF2B5EF4-FFF2-40B4-BE49-F238E27FC236}">
                <a16:creationId xmlns:a16="http://schemas.microsoft.com/office/drawing/2014/main" id="{05921E29-F968-B6AE-05DA-FD9785E1CF99}"/>
              </a:ext>
            </a:extLst>
          </p:cNvPr>
          <p:cNvSpPr txBox="1"/>
          <p:nvPr/>
        </p:nvSpPr>
        <p:spPr>
          <a:xfrm>
            <a:off x="1104530" y="1458252"/>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2 Marcador de contenido">
            <a:extLst>
              <a:ext uri="{FF2B5EF4-FFF2-40B4-BE49-F238E27FC236}">
                <a16:creationId xmlns:a16="http://schemas.microsoft.com/office/drawing/2014/main" id="{B225E243-36E6-3666-AD85-A670391280D8}"/>
              </a:ext>
            </a:extLst>
          </p:cNvPr>
          <p:cNvSpPr>
            <a:spLocks noGrp="1"/>
          </p:cNvSpPr>
          <p:nvPr>
            <p:ph idx="1"/>
          </p:nvPr>
        </p:nvSpPr>
        <p:spPr>
          <a:xfrm>
            <a:off x="838200" y="2371986"/>
            <a:ext cx="10409808" cy="3471169"/>
          </a:xfrm>
        </p:spPr>
        <p:txBody>
          <a:bodyPr/>
          <a:lstStyle/>
          <a:p>
            <a:pPr marL="0" indent="0" algn="just">
              <a:buNone/>
            </a:pPr>
            <a:r>
              <a:rPr lang="ca-ES" altLang="es-ES" sz="1600">
                <a:latin typeface="Courier New" panose="02070309020205020404" pitchFamily="49" charset="0"/>
                <a:cs typeface="Courier New" panose="02070309020205020404" pitchFamily="49" charset="0"/>
              </a:rPr>
              <a:t>no convences a </a:t>
            </a:r>
            <a:r>
              <a:rPr lang="ca-ES" altLang="es-ES" sz="1600" err="1">
                <a:latin typeface="Courier New" panose="02070309020205020404" pitchFamily="49" charset="0"/>
                <a:cs typeface="Courier New" panose="02070309020205020404" pitchFamily="49" charset="0"/>
              </a:rPr>
              <a:t>nadie</a:t>
            </a:r>
            <a:r>
              <a:rPr lang="ca-ES" altLang="es-ES" sz="1600">
                <a:latin typeface="Courier New" panose="02070309020205020404" pitchFamily="49" charset="0"/>
                <a:cs typeface="Courier New" panose="02070309020205020404" pitchFamily="49" charset="0"/>
              </a:rPr>
              <a:t>, por </a:t>
            </a:r>
            <a:r>
              <a:rPr lang="ca-ES" altLang="es-ES" sz="1600" err="1">
                <a:latin typeface="Courier New" panose="02070309020205020404" pitchFamily="49" charset="0"/>
                <a:cs typeface="Courier New" panose="02070309020205020404" pitchFamily="49" charset="0"/>
              </a:rPr>
              <a:t>supuesto</a:t>
            </a:r>
            <a:r>
              <a:rPr lang="ca-ES" altLang="es-ES" sz="1600">
                <a:latin typeface="Courier New" panose="02070309020205020404" pitchFamily="49" charset="0"/>
                <a:cs typeface="Courier New" panose="02070309020205020404" pitchFamily="49" charset="0"/>
              </a:rPr>
              <a:t> que es el oficio mas </a:t>
            </a:r>
            <a:r>
              <a:rPr lang="ca-ES" altLang="es-ES" sz="1600" err="1">
                <a:latin typeface="Courier New" panose="02070309020205020404" pitchFamily="49" charset="0"/>
                <a:cs typeface="Courier New" panose="02070309020205020404" pitchFamily="49" charset="0"/>
              </a:rPr>
              <a:t>viejo</a:t>
            </a:r>
            <a:r>
              <a:rPr lang="ca-ES" altLang="es-ES" sz="1600">
                <a:latin typeface="Courier New" panose="02070309020205020404" pitchFamily="49" charset="0"/>
                <a:cs typeface="Courier New" panose="02070309020205020404" pitchFamily="49" charset="0"/>
              </a:rPr>
              <a:t> del mundo, y </a:t>
            </a:r>
            <a:r>
              <a:rPr lang="ca-ES" altLang="es-ES" sz="1600" err="1">
                <a:latin typeface="Courier New" panose="02070309020205020404" pitchFamily="49" charset="0"/>
                <a:cs typeface="Courier New" panose="02070309020205020404" pitchFamily="49" charset="0"/>
              </a:rPr>
              <a:t>siempre</a:t>
            </a:r>
            <a:r>
              <a:rPr lang="ca-ES" altLang="es-ES" sz="1600">
                <a:latin typeface="Courier New" panose="02070309020205020404" pitchFamily="49" charset="0"/>
                <a:cs typeface="Courier New" panose="02070309020205020404" pitchFamily="49" charset="0"/>
              </a:rPr>
              <a:t> </a:t>
            </a:r>
            <a:r>
              <a:rPr lang="ca-ES" altLang="es-ES" sz="1600">
                <a:solidFill>
                  <a:srgbClr val="00B0F0"/>
                </a:solidFill>
                <a:latin typeface="Courier New" panose="02070309020205020404" pitchFamily="49" charset="0"/>
                <a:cs typeface="Courier New" panose="02070309020205020404" pitchFamily="49" charset="0"/>
              </a:rPr>
              <a:t>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existido</a:t>
            </a:r>
            <a:r>
              <a:rPr lang="ca-ES" altLang="es-ES" sz="1600">
                <a:latin typeface="Courier New" panose="02070309020205020404" pitchFamily="49" charset="0"/>
                <a:cs typeface="Courier New" panose="02070309020205020404" pitchFamily="49" charset="0"/>
              </a:rPr>
              <a:t> en </a:t>
            </a:r>
            <a:r>
              <a:rPr lang="ca-ES" altLang="es-ES" sz="1600" err="1">
                <a:latin typeface="Courier New" panose="02070309020205020404" pitchFamily="49" charset="0"/>
                <a:cs typeface="Courier New" panose="02070309020205020404" pitchFamily="49" charset="0"/>
              </a:rPr>
              <a:t>todas</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partes,de</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eso</a:t>
            </a:r>
            <a:r>
              <a:rPr lang="ca-ES" altLang="es-ES" sz="1600">
                <a:latin typeface="Courier New" panose="02070309020205020404" pitchFamily="49" charset="0"/>
                <a:cs typeface="Courier New" panose="02070309020205020404" pitchFamily="49" charset="0"/>
              </a:rPr>
              <a:t> no </a:t>
            </a:r>
            <a:r>
              <a:rPr lang="ca-ES" altLang="es-ES" sz="1600" err="1">
                <a:latin typeface="Courier New" panose="02070309020205020404" pitchFamily="49" charset="0"/>
                <a:cs typeface="Courier New" panose="02070309020205020404" pitchFamily="49" charset="0"/>
              </a:rPr>
              <a:t>hay</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duda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pero</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jorge</a:t>
            </a:r>
            <a:r>
              <a:rPr lang="ca-ES" altLang="es-ES" sz="1600">
                <a:solidFill>
                  <a:srgbClr val="00B0F0"/>
                </a:solidFill>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waschintown</a:t>
            </a:r>
            <a:r>
              <a:rPr lang="ca-ES" altLang="es-ES" sz="1600">
                <a:latin typeface="Courier New" panose="02070309020205020404" pitchFamily="49" charset="0"/>
                <a:cs typeface="Courier New" panose="02070309020205020404" pitchFamily="49" charset="0"/>
              </a:rPr>
              <a:t>, ni ningun </a:t>
            </a:r>
            <a:r>
              <a:rPr lang="ca-ES" altLang="es-ES" sz="1600" err="1">
                <a:latin typeface="Courier New" panose="02070309020205020404" pitchFamily="49" charset="0"/>
                <a:cs typeface="Courier New" panose="02070309020205020404" pitchFamily="49" charset="0"/>
              </a:rPr>
              <a:t>presidente</a:t>
            </a:r>
            <a:r>
              <a:rPr lang="ca-ES" altLang="es-ES" sz="1600">
                <a:latin typeface="Courier New" panose="02070309020205020404" pitchFamily="49" charset="0"/>
                <a:cs typeface="Courier New" panose="02070309020205020404" pitchFamily="49" charset="0"/>
              </a:rPr>
              <a:t> de </a:t>
            </a:r>
            <a:r>
              <a:rPr lang="ca-ES" altLang="es-ES" sz="1600" err="1">
                <a:solidFill>
                  <a:srgbClr val="00B0F0"/>
                </a:solidFill>
                <a:latin typeface="Courier New" panose="02070309020205020404" pitchFamily="49" charset="0"/>
                <a:cs typeface="Courier New" panose="02070309020205020404" pitchFamily="49" charset="0"/>
              </a:rPr>
              <a:t>francia</a:t>
            </a:r>
            <a:r>
              <a:rPr lang="ca-ES" altLang="es-ES" sz="1600">
                <a:latin typeface="Courier New" panose="02070309020205020404" pitchFamily="49" charset="0"/>
                <a:cs typeface="Courier New" panose="02070309020205020404" pitchFamily="49" charset="0"/>
              </a:rPr>
              <a:t>, ni de la </a:t>
            </a:r>
            <a:r>
              <a:rPr lang="ca-ES" altLang="es-ES" sz="1600" err="1">
                <a:solidFill>
                  <a:srgbClr val="00B0F0"/>
                </a:solidFill>
                <a:latin typeface="Courier New" panose="02070309020205020404" pitchFamily="49" charset="0"/>
                <a:cs typeface="Courier New" panose="02070309020205020404" pitchFamily="49" charset="0"/>
              </a:rPr>
              <a:t>conchinchina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primero</a:t>
            </a:r>
            <a:r>
              <a:rPr lang="ca-ES" altLang="es-ES" sz="1600">
                <a:latin typeface="Courier New" panose="02070309020205020404" pitchFamily="49" charset="0"/>
                <a:cs typeface="Courier New" panose="02070309020205020404" pitchFamily="49" charset="0"/>
              </a:rPr>
              <a:t>, ni </a:t>
            </a:r>
            <a:r>
              <a:rPr lang="ca-ES" altLang="es-ES" sz="1600" err="1">
                <a:latin typeface="Courier New" panose="02070309020205020404" pitchFamily="49" charset="0"/>
                <a:cs typeface="Courier New" panose="02070309020205020404" pitchFamily="49" charset="0"/>
              </a:rPr>
              <a:t>convirtieron</a:t>
            </a:r>
            <a:r>
              <a:rPr lang="ca-ES" altLang="es-ES" sz="1600">
                <a:latin typeface="Courier New" panose="02070309020205020404" pitchFamily="49" charset="0"/>
                <a:cs typeface="Courier New" panose="02070309020205020404" pitchFamily="49" charset="0"/>
              </a:rPr>
              <a:t> a las </a:t>
            </a:r>
            <a:r>
              <a:rPr lang="ca-ES" altLang="es-ES" sz="1600" err="1">
                <a:solidFill>
                  <a:srgbClr val="00B0F0"/>
                </a:solidFill>
                <a:latin typeface="Courier New" panose="02070309020205020404" pitchFamily="49" charset="0"/>
                <a:cs typeface="Courier New" panose="02070309020205020404" pitchFamily="49" charset="0"/>
              </a:rPr>
              <a:t>porstitutas</a:t>
            </a:r>
            <a:r>
              <a:rPr lang="ca-ES" altLang="es-ES" sz="1600">
                <a:latin typeface="Courier New" panose="02070309020205020404" pitchFamily="49" charset="0"/>
                <a:cs typeface="Courier New" panose="02070309020205020404" pitchFamily="49" charset="0"/>
              </a:rPr>
              <a:t> en </a:t>
            </a:r>
            <a:r>
              <a:rPr lang="ca-ES" altLang="es-ES" sz="1600" err="1">
                <a:latin typeface="Courier New" panose="02070309020205020404" pitchFamily="49" charset="0"/>
                <a:cs typeface="Courier New" panose="02070309020205020404" pitchFamily="49" charset="0"/>
              </a:rPr>
              <a:t>milicianas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federadas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cederistas</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prometiendoles</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jurandoles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creando</a:t>
            </a:r>
            <a:r>
              <a:rPr lang="ca-ES" altLang="es-ES" sz="1600">
                <a:latin typeface="Courier New" panose="02070309020205020404" pitchFamily="49" charset="0"/>
                <a:cs typeface="Courier New" panose="02070309020205020404" pitchFamily="49" charset="0"/>
              </a:rPr>
              <a:t> una consigna que no se </a:t>
            </a:r>
            <a:r>
              <a:rPr lang="ca-ES" altLang="es-ES" sz="1600" err="1">
                <a:solidFill>
                  <a:srgbClr val="00B0F0"/>
                </a:solidFill>
                <a:latin typeface="Courier New" panose="02070309020205020404" pitchFamily="49" charset="0"/>
                <a:cs typeface="Courier New" panose="02070309020205020404" pitchFamily="49" charset="0"/>
              </a:rPr>
              <a:t>permitiria</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el </a:t>
            </a:r>
            <a:r>
              <a:rPr lang="ca-ES" altLang="es-ES" sz="1600" err="1">
                <a:latin typeface="Courier New" panose="02070309020205020404" pitchFamily="49" charset="0"/>
                <a:cs typeface="Courier New" panose="02070309020205020404" pitchFamily="49" charset="0"/>
              </a:rPr>
              <a:t>ejercicio</a:t>
            </a:r>
            <a:r>
              <a:rPr lang="ca-ES" altLang="es-ES" sz="1600">
                <a:latin typeface="Courier New" panose="02070309020205020404" pitchFamily="49" charset="0"/>
                <a:cs typeface="Courier New" panose="02070309020205020404" pitchFamily="49" charset="0"/>
              </a:rPr>
              <a:t> de la </a:t>
            </a:r>
            <a:r>
              <a:rPr lang="ca-ES" altLang="es-ES" sz="1600" err="1">
                <a:solidFill>
                  <a:srgbClr val="00B0F0"/>
                </a:solidFill>
                <a:latin typeface="Courier New" panose="02070309020205020404" pitchFamily="49" charset="0"/>
                <a:cs typeface="Courier New" panose="02070309020205020404" pitchFamily="49" charset="0"/>
              </a:rPr>
              <a:t>prostitucion</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bajo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su</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gobierno</a:t>
            </a:r>
            <a:r>
              <a:rPr lang="ca-ES" altLang="es-ES" sz="1600">
                <a:solidFill>
                  <a:srgbClr val="00B0F0"/>
                </a:solidFill>
                <a:latin typeface="Courier New" panose="02070309020205020404" pitchFamily="49" charset="0"/>
                <a:cs typeface="Courier New" panose="02070309020205020404" pitchFamily="49" charset="0"/>
              </a:rPr>
              <a:t>,,</a:t>
            </a:r>
            <a:r>
              <a:rPr lang="ca-ES" altLang="es-ES" sz="1600" err="1">
                <a:latin typeface="Courier New" panose="02070309020205020404" pitchFamily="49" charset="0"/>
                <a:cs typeface="Courier New" panose="02070309020205020404" pitchFamily="49" charset="0"/>
              </a:rPr>
              <a:t>llegando</a:t>
            </a:r>
            <a:r>
              <a:rPr lang="ca-ES" altLang="es-ES" sz="1600">
                <a:latin typeface="Courier New" panose="02070309020205020404" pitchFamily="49" charset="0"/>
                <a:cs typeface="Courier New" panose="02070309020205020404" pitchFamily="49" charset="0"/>
              </a:rPr>
              <a:t> al extremo de la </a:t>
            </a:r>
            <a:r>
              <a:rPr lang="ca-ES" altLang="es-ES" sz="1600" err="1">
                <a:solidFill>
                  <a:srgbClr val="00B0F0"/>
                </a:solidFill>
                <a:latin typeface="Courier New" panose="02070309020205020404" pitchFamily="49" charset="0"/>
                <a:cs typeface="Courier New" panose="02070309020205020404" pitchFamily="49" charset="0"/>
              </a:rPr>
              <a:t>persecusion</a:t>
            </a:r>
            <a:r>
              <a:rPr lang="ca-ES" altLang="es-ES" sz="1600">
                <a:latin typeface="Courier New" panose="02070309020205020404" pitchFamily="49" charset="0"/>
                <a:cs typeface="Courier New" panose="02070309020205020404" pitchFamily="49" charset="0"/>
              </a:rPr>
              <a:t>, y la </a:t>
            </a:r>
            <a:r>
              <a:rPr lang="ca-ES" altLang="es-ES" sz="1600" err="1">
                <a:solidFill>
                  <a:srgbClr val="00B0F0"/>
                </a:solidFill>
                <a:latin typeface="Courier New" panose="02070309020205020404" pitchFamily="49" charset="0"/>
                <a:cs typeface="Courier New" panose="02070309020205020404" pitchFamily="49" charset="0"/>
              </a:rPr>
              <a:t>represion</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contra las </a:t>
            </a:r>
            <a:r>
              <a:rPr lang="ca-ES" altLang="es-ES" sz="1600" err="1">
                <a:solidFill>
                  <a:srgbClr val="00B0F0"/>
                </a:solidFill>
                <a:latin typeface="Courier New" panose="02070309020205020404" pitchFamily="49" charset="0"/>
                <a:cs typeface="Courier New" panose="02070309020205020404" pitchFamily="49" charset="0"/>
              </a:rPr>
              <a:t>prostitutas</a:t>
            </a:r>
            <a:r>
              <a:rPr lang="ca-ES" altLang="es-ES" sz="1600">
                <a:solidFill>
                  <a:srgbClr val="00B0F0"/>
                </a:solidFill>
                <a:latin typeface="Courier New" panose="02070309020205020404" pitchFamily="49" charset="0"/>
                <a:cs typeface="Courier New" panose="02070309020205020404" pitchFamily="49" charset="0"/>
              </a:rPr>
              <a:t>,,,</a:t>
            </a:r>
            <a:r>
              <a:rPr lang="ca-ES" altLang="es-ES" sz="1600" err="1">
                <a:latin typeface="Courier New" panose="02070309020205020404" pitchFamily="49" charset="0"/>
                <a:cs typeface="Courier New" panose="02070309020205020404" pitchFamily="49" charset="0"/>
              </a:rPr>
              <a:t>acusando</a:t>
            </a:r>
            <a:r>
              <a:rPr lang="ca-ES" altLang="es-ES" sz="1600">
                <a:latin typeface="Courier New" panose="02070309020205020404" pitchFamily="49" charset="0"/>
                <a:cs typeface="Courier New" panose="02070309020205020404" pitchFamily="49" charset="0"/>
              </a:rPr>
              <a:t> a los </a:t>
            </a:r>
            <a:r>
              <a:rPr lang="ca-ES" altLang="es-ES" sz="1600">
                <a:solidFill>
                  <a:srgbClr val="00B0F0"/>
                </a:solidFill>
                <a:latin typeface="Courier New" panose="02070309020205020404" pitchFamily="49" charset="0"/>
                <a:cs typeface="Courier New" panose="02070309020205020404" pitchFamily="49" charset="0"/>
              </a:rPr>
              <a:t>paises</a:t>
            </a:r>
            <a:r>
              <a:rPr lang="ca-ES" altLang="es-ES" sz="1600">
                <a:latin typeface="Courier New" panose="02070309020205020404" pitchFamily="49" charset="0"/>
                <a:cs typeface="Courier New" panose="02070309020205020404" pitchFamily="49" charset="0"/>
              </a:rPr>
              <a:t> libres, a las </a:t>
            </a:r>
            <a:r>
              <a:rPr lang="ca-ES" altLang="es-ES" sz="1600" err="1">
                <a:latin typeface="Courier New" panose="02070309020205020404" pitchFamily="49" charset="0"/>
                <a:cs typeface="Courier New" panose="02070309020205020404" pitchFamily="49" charset="0"/>
              </a:rPr>
              <a:t>democracias</a:t>
            </a:r>
            <a:r>
              <a:rPr lang="ca-ES" altLang="es-ES" sz="1600">
                <a:latin typeface="Courier New" panose="02070309020205020404" pitchFamily="49" charset="0"/>
                <a:cs typeface="Courier New" panose="02070309020205020404" pitchFamily="49" charset="0"/>
              </a:rPr>
              <a:t>, era un </a:t>
            </a:r>
            <a:r>
              <a:rPr lang="ca-ES" altLang="es-ES" sz="1600" err="1">
                <a:solidFill>
                  <a:srgbClr val="00B0F0"/>
                </a:solidFill>
                <a:latin typeface="Courier New" panose="02070309020205020404" pitchFamily="49" charset="0"/>
                <a:cs typeface="Courier New" panose="02070309020205020404" pitchFamily="49" charset="0"/>
              </a:rPr>
              <a:t>cassete</a:t>
            </a:r>
            <a:r>
              <a:rPr lang="ca-ES" altLang="es-ES" sz="1600">
                <a:latin typeface="Courier New" panose="02070309020205020404" pitchFamily="49" charset="0"/>
                <a:cs typeface="Courier New" panose="02070309020205020404" pitchFamily="49" charset="0"/>
              </a:rPr>
              <a:t>, un </a:t>
            </a:r>
            <a:r>
              <a:rPr lang="ca-ES" altLang="es-ES" sz="1600" err="1">
                <a:latin typeface="Courier New" panose="02070309020205020404" pitchFamily="49" charset="0"/>
                <a:cs typeface="Courier New" panose="02070309020205020404" pitchFamily="49" charset="0"/>
              </a:rPr>
              <a:t>disco</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rayado</a:t>
            </a:r>
            <a:r>
              <a:rPr lang="ca-ES" altLang="es-ES" sz="1600">
                <a:solidFill>
                  <a:srgbClr val="00B0F0"/>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de que en los </a:t>
            </a:r>
            <a:r>
              <a:rPr lang="ca-ES" altLang="es-ES" sz="1600">
                <a:solidFill>
                  <a:srgbClr val="00B0F0"/>
                </a:solidFill>
                <a:latin typeface="Courier New" panose="02070309020205020404" pitchFamily="49" charset="0"/>
                <a:cs typeface="Courier New" panose="02070309020205020404" pitchFamily="49" charset="0"/>
              </a:rPr>
              <a:t>paises</a:t>
            </a:r>
            <a:r>
              <a:rPr lang="ca-ES" altLang="es-ES" sz="1600">
                <a:latin typeface="Courier New" panose="02070309020205020404" pitchFamily="49" charset="0"/>
                <a:cs typeface="Courier New" panose="02070309020205020404" pitchFamily="49" charset="0"/>
              </a:rPr>
              <a:t> libres y </a:t>
            </a:r>
            <a:r>
              <a:rPr lang="ca-ES" altLang="es-ES" sz="1600" err="1">
                <a:solidFill>
                  <a:srgbClr val="00B0F0"/>
                </a:solidFill>
                <a:latin typeface="Courier New" panose="02070309020205020404" pitchFamily="49" charset="0"/>
                <a:cs typeface="Courier New" panose="02070309020205020404" pitchFamily="49" charset="0"/>
              </a:rPr>
              <a:t>democraticos</a:t>
            </a:r>
            <a:r>
              <a:rPr lang="ca-ES" altLang="es-ES" sz="1600">
                <a:solidFill>
                  <a:srgbClr val="00B0F0"/>
                </a:solidFill>
                <a:latin typeface="Courier New" panose="02070309020205020404" pitchFamily="49" charset="0"/>
                <a:cs typeface="Courier New" panose="02070309020205020404" pitchFamily="49" charset="0"/>
              </a:rPr>
              <a:t> existia </a:t>
            </a:r>
            <a:r>
              <a:rPr lang="ca-ES" altLang="es-ES" sz="1600">
                <a:latin typeface="Courier New" panose="02070309020205020404" pitchFamily="49" charset="0"/>
                <a:cs typeface="Courier New" panose="02070309020205020404" pitchFamily="49" charset="0"/>
              </a:rPr>
              <a:t>la </a:t>
            </a:r>
            <a:r>
              <a:rPr lang="ca-ES" altLang="es-ES" sz="1600" err="1">
                <a:solidFill>
                  <a:srgbClr val="00B0F0"/>
                </a:solidFill>
                <a:latin typeface="Courier New" panose="02070309020205020404" pitchFamily="49" charset="0"/>
                <a:cs typeface="Courier New" panose="02070309020205020404" pitchFamily="49" charset="0"/>
              </a:rPr>
              <a:t>prostitucion</a:t>
            </a:r>
            <a:r>
              <a:rPr lang="ca-ES" altLang="es-ES" sz="1600">
                <a:latin typeface="Courier New" panose="02070309020205020404" pitchFamily="49" charset="0"/>
                <a:cs typeface="Courier New" panose="02070309020205020404" pitchFamily="49" charset="0"/>
              </a:rPr>
              <a:t>, por </a:t>
            </a:r>
            <a:r>
              <a:rPr lang="ca-ES" altLang="es-ES" sz="1600" err="1">
                <a:latin typeface="Courier New" panose="02070309020205020404" pitchFamily="49" charset="0"/>
                <a:cs typeface="Courier New" panose="02070309020205020404" pitchFamily="49" charset="0"/>
              </a:rPr>
              <a:t>supuesto</a:t>
            </a:r>
            <a:r>
              <a:rPr lang="ca-ES" altLang="es-ES" sz="1600">
                <a:latin typeface="Courier New" panose="02070309020205020404" pitchFamily="49" charset="0"/>
                <a:cs typeface="Courier New" panose="02070309020205020404" pitchFamily="49" charset="0"/>
              </a:rPr>
              <a:t> que </a:t>
            </a:r>
            <a:r>
              <a:rPr lang="ca-ES" altLang="es-ES" sz="1600" err="1">
                <a:solidFill>
                  <a:srgbClr val="00B0F0"/>
                </a:solidFill>
                <a:latin typeface="Courier New" panose="02070309020205020404" pitchFamily="49" charset="0"/>
                <a:cs typeface="Courier New" panose="02070309020205020404" pitchFamily="49" charset="0"/>
              </a:rPr>
              <a:t>siempree</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ha </a:t>
            </a:r>
            <a:r>
              <a:rPr lang="ca-ES" altLang="es-ES" sz="1600" err="1">
                <a:latin typeface="Courier New" panose="02070309020205020404" pitchFamily="49" charset="0"/>
                <a:cs typeface="Courier New" panose="02070309020205020404" pitchFamily="49" charset="0"/>
              </a:rPr>
              <a:t>existido</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presisamente</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porque</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hay</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libertad</a:t>
            </a:r>
            <a:r>
              <a:rPr lang="ca-ES" altLang="es-ES" sz="1600">
                <a:latin typeface="Courier New" panose="02070309020205020404" pitchFamily="49" charset="0"/>
                <a:cs typeface="Courier New" panose="02070309020205020404" pitchFamily="49" charset="0"/>
              </a:rPr>
              <a:t>, es </a:t>
            </a:r>
            <a:r>
              <a:rPr lang="ca-ES" altLang="es-ES" sz="1600" err="1">
                <a:latin typeface="Courier New" panose="02070309020205020404" pitchFamily="49" charset="0"/>
                <a:cs typeface="Courier New" panose="02070309020205020404" pitchFamily="49" charset="0"/>
              </a:rPr>
              <a:t>algo</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asi</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como una </a:t>
            </a:r>
            <a:r>
              <a:rPr lang="ca-ES" altLang="es-ES" sz="1600" err="1">
                <a:latin typeface="Courier New" panose="02070309020205020404" pitchFamily="49" charset="0"/>
                <a:cs typeface="Courier New" panose="02070309020205020404" pitchFamily="49" charset="0"/>
              </a:rPr>
              <a:t>puerta</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entreabierta</a:t>
            </a:r>
            <a:r>
              <a:rPr lang="ca-ES" altLang="es-ES" sz="1600">
                <a:solidFill>
                  <a:srgbClr val="00B0F0"/>
                </a:solidFill>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pero</a:t>
            </a:r>
            <a:r>
              <a:rPr lang="ca-ES" altLang="es-ES" sz="1600">
                <a:latin typeface="Courier New" panose="02070309020205020404" pitchFamily="49" charset="0"/>
                <a:cs typeface="Courier New" panose="02070309020205020404" pitchFamily="49" charset="0"/>
              </a:rPr>
              <a:t> tu </a:t>
            </a:r>
            <a:r>
              <a:rPr lang="ca-ES" altLang="es-ES" sz="1600" err="1">
                <a:latin typeface="Courier New" panose="02070309020205020404" pitchFamily="49" charset="0"/>
                <a:cs typeface="Courier New" panose="02070309020205020404" pitchFamily="49" charset="0"/>
              </a:rPr>
              <a:t>asquerosa</a:t>
            </a:r>
            <a:r>
              <a:rPr lang="ca-ES" altLang="es-ES" sz="1600">
                <a:latin typeface="Courier New" panose="02070309020205020404" pitchFamily="49" charset="0"/>
                <a:cs typeface="Courier New" panose="02070309020205020404" pitchFamily="49" charset="0"/>
              </a:rPr>
              <a:t> dictadura ha </a:t>
            </a:r>
            <a:r>
              <a:rPr lang="ca-ES" altLang="es-ES" sz="1600" err="1">
                <a:latin typeface="Courier New" panose="02070309020205020404" pitchFamily="49" charset="0"/>
                <a:cs typeface="Courier New" panose="02070309020205020404" pitchFamily="49" charset="0"/>
              </a:rPr>
              <a:t>usado</a:t>
            </a:r>
            <a:r>
              <a:rPr lang="ca-ES" altLang="es-ES" sz="1600">
                <a:latin typeface="Courier New" panose="02070309020205020404" pitchFamily="49" charset="0"/>
                <a:cs typeface="Courier New" panose="02070309020205020404" pitchFamily="49" charset="0"/>
              </a:rPr>
              <a:t> a las </a:t>
            </a:r>
            <a:r>
              <a:rPr lang="ca-ES" altLang="es-ES" sz="1600" err="1">
                <a:latin typeface="Courier New" panose="02070309020205020404" pitchFamily="49" charset="0"/>
                <a:cs typeface="Courier New" panose="02070309020205020404" pitchFamily="49" charset="0"/>
              </a:rPr>
              <a:t>mujeres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cubanas</a:t>
            </a:r>
            <a:r>
              <a:rPr lang="ca-ES" altLang="es-ES" sz="1600">
                <a:latin typeface="Courier New" panose="02070309020205020404" pitchFamily="49" charset="0"/>
                <a:cs typeface="Courier New" panose="02070309020205020404" pitchFamily="49" charset="0"/>
              </a:rPr>
              <a:t>, como un instrumento, para </a:t>
            </a:r>
            <a:r>
              <a:rPr lang="ca-ES" altLang="es-ES" sz="1600" err="1">
                <a:latin typeface="Courier New" panose="02070309020205020404" pitchFamily="49" charset="0"/>
                <a:cs typeface="Courier New" panose="02070309020205020404" pitchFamily="49" charset="0"/>
              </a:rPr>
              <a:t>atraer</a:t>
            </a:r>
            <a:r>
              <a:rPr lang="ca-ES" altLang="es-ES" sz="1600">
                <a:latin typeface="Courier New" panose="02070309020205020404" pitchFamily="49" charset="0"/>
                <a:cs typeface="Courier New" panose="02070309020205020404" pitchFamily="49" charset="0"/>
              </a:rPr>
              <a:t> el </a:t>
            </a:r>
            <a:r>
              <a:rPr lang="ca-ES" altLang="es-ES" sz="1600" err="1">
                <a:latin typeface="Courier New" panose="02070309020205020404" pitchFamily="49" charset="0"/>
                <a:cs typeface="Courier New" panose="02070309020205020404" pitchFamily="49" charset="0"/>
              </a:rPr>
              <a:t>turismo</a:t>
            </a:r>
            <a:r>
              <a:rPr lang="ca-ES" altLang="es-ES" sz="1600">
                <a:latin typeface="Courier New" panose="02070309020205020404" pitchFamily="49" charset="0"/>
                <a:cs typeface="Courier New" panose="02070309020205020404" pitchFamily="49" charset="0"/>
              </a:rPr>
              <a:t>, de carnada, para que </a:t>
            </a:r>
            <a:r>
              <a:rPr lang="ca-ES" altLang="es-ES" sz="1600" err="1">
                <a:latin typeface="Courier New" panose="02070309020205020404" pitchFamily="49" charset="0"/>
                <a:cs typeface="Courier New" panose="02070309020205020404" pitchFamily="49" charset="0"/>
              </a:rPr>
              <a:t>vayan</a:t>
            </a:r>
            <a:r>
              <a:rPr lang="ca-ES" altLang="es-ES" sz="1600">
                <a:latin typeface="Courier New" panose="02070309020205020404" pitchFamily="49" charset="0"/>
                <a:cs typeface="Courier New" panose="02070309020205020404" pitchFamily="49" charset="0"/>
              </a:rPr>
              <a:t> los </a:t>
            </a:r>
            <a:r>
              <a:rPr lang="ca-ES" altLang="es-ES" sz="1600" err="1">
                <a:latin typeface="Courier New" panose="02070309020205020404" pitchFamily="49" charset="0"/>
                <a:cs typeface="Courier New" panose="02070309020205020404" pitchFamily="49" charset="0"/>
              </a:rPr>
              <a:t>turistas</a:t>
            </a:r>
            <a:r>
              <a:rPr lang="ca-ES" altLang="es-ES" sz="1600">
                <a:latin typeface="Courier New" panose="02070309020205020404" pitchFamily="49" charset="0"/>
                <a:cs typeface="Courier New" panose="02070309020205020404" pitchFamily="49" charset="0"/>
              </a:rPr>
              <a:t> a </a:t>
            </a:r>
            <a:r>
              <a:rPr lang="ca-ES" altLang="es-ES" sz="1600" err="1">
                <a:solidFill>
                  <a:srgbClr val="00B0F0"/>
                </a:solidFill>
                <a:latin typeface="Courier New" panose="02070309020205020404" pitchFamily="49" charset="0"/>
                <a:cs typeface="Courier New" panose="02070309020205020404" pitchFamily="49" charset="0"/>
              </a:rPr>
              <a:t>cuba</a:t>
            </a:r>
            <a:r>
              <a:rPr lang="ca-ES" altLang="es-ES" sz="1600">
                <a:latin typeface="Courier New" panose="02070309020205020404" pitchFamily="49" charset="0"/>
                <a:cs typeface="Courier New" panose="02070309020205020404" pitchFamily="49" charset="0"/>
              </a:rPr>
              <a:t> a un </a:t>
            </a:r>
            <a:r>
              <a:rPr lang="ca-ES" altLang="es-ES" sz="1600" err="1">
                <a:latin typeface="Courier New" panose="02070309020205020404" pitchFamily="49" charset="0"/>
                <a:cs typeface="Courier New" panose="02070309020205020404" pitchFamily="49" charset="0"/>
              </a:rPr>
              <a:t>turismo</a:t>
            </a:r>
            <a:r>
              <a:rPr lang="ca-ES" altLang="es-ES" sz="1600">
                <a:latin typeface="Courier New" panose="02070309020205020404" pitchFamily="49" charset="0"/>
                <a:cs typeface="Courier New" panose="02070309020205020404" pitchFamily="49" charset="0"/>
              </a:rPr>
              <a:t> sexual barato, </a:t>
            </a:r>
            <a:r>
              <a:rPr lang="ca-ES" altLang="es-ES" sz="1600" err="1">
                <a:latin typeface="Courier New" panose="02070309020205020404" pitchFamily="49" charset="0"/>
                <a:cs typeface="Courier New" panose="02070309020205020404" pitchFamily="49" charset="0"/>
              </a:rPr>
              <a:t>debido</a:t>
            </a:r>
            <a:r>
              <a:rPr lang="ca-ES" altLang="es-ES" sz="1600">
                <a:latin typeface="Courier New" panose="02070309020205020404" pitchFamily="49" charset="0"/>
                <a:cs typeface="Courier New" panose="02070309020205020404" pitchFamily="49" charset="0"/>
              </a:rPr>
              <a:t> a las </a:t>
            </a:r>
            <a:r>
              <a:rPr lang="ca-ES" altLang="es-ES" sz="1600" err="1">
                <a:solidFill>
                  <a:srgbClr val="00B0F0"/>
                </a:solidFill>
                <a:latin typeface="Courier New" panose="02070309020205020404" pitchFamily="49" charset="0"/>
                <a:cs typeface="Courier New" panose="02070309020205020404" pitchFamily="49" charset="0"/>
              </a:rPr>
              <a:t>nesesidades</a:t>
            </a:r>
            <a:r>
              <a:rPr lang="ca-ES" altLang="es-ES" sz="1600">
                <a:solidFill>
                  <a:srgbClr val="984807"/>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que </a:t>
            </a:r>
            <a:r>
              <a:rPr lang="ca-ES" altLang="es-ES" sz="1600" err="1">
                <a:latin typeface="Courier New" panose="02070309020205020404" pitchFamily="49" charset="0"/>
                <a:cs typeface="Courier New" panose="02070309020205020404" pitchFamily="49" charset="0"/>
              </a:rPr>
              <a:t>ellos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mismos</a:t>
            </a:r>
            <a:r>
              <a:rPr lang="ca-ES" altLang="es-ES" sz="1600">
                <a:latin typeface="Courier New" panose="02070309020205020404" pitchFamily="49" charset="0"/>
                <a:cs typeface="Courier New" panose="02070309020205020404" pitchFamily="49" charset="0"/>
              </a:rPr>
              <a:t> han </a:t>
            </a:r>
            <a:r>
              <a:rPr lang="ca-ES" altLang="es-ES" sz="1600" err="1">
                <a:latin typeface="Courier New" panose="02070309020205020404" pitchFamily="49" charset="0"/>
                <a:cs typeface="Courier New" panose="02070309020205020404" pitchFamily="49" charset="0"/>
              </a:rPr>
              <a:t>creado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crean</a:t>
            </a:r>
            <a:r>
              <a:rPr lang="ca-ES" altLang="es-ES" sz="1600">
                <a:latin typeface="Courier New" panose="02070309020205020404" pitchFamily="49" charset="0"/>
                <a:cs typeface="Courier New" panose="02070309020205020404" pitchFamily="49" charset="0"/>
              </a:rPr>
              <a:t> las </a:t>
            </a:r>
            <a:r>
              <a:rPr lang="ca-ES" altLang="es-ES" sz="1600" err="1">
                <a:latin typeface="Courier New" panose="02070309020205020404" pitchFamily="49" charset="0"/>
                <a:cs typeface="Courier New" panose="02070309020205020404" pitchFamily="49" charset="0"/>
              </a:rPr>
              <a:t>miserias</a:t>
            </a:r>
            <a:r>
              <a:rPr lang="ca-ES" altLang="es-ES" sz="1600">
                <a:latin typeface="Courier New" panose="02070309020205020404" pitchFamily="49" charset="0"/>
                <a:cs typeface="Courier New" panose="02070309020205020404" pitchFamily="49" charset="0"/>
              </a:rPr>
              <a:t> y </a:t>
            </a:r>
            <a:r>
              <a:rPr lang="ca-ES" altLang="es-ES" sz="1600" err="1">
                <a:solidFill>
                  <a:srgbClr val="00B0F0"/>
                </a:solidFill>
                <a:latin typeface="Courier New" panose="02070309020205020404" pitchFamily="49" charset="0"/>
                <a:cs typeface="Courier New" panose="02070309020205020404" pitchFamily="49" charset="0"/>
              </a:rPr>
              <a:t>nesesidades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crean</a:t>
            </a:r>
            <a:r>
              <a:rPr lang="ca-ES" altLang="es-ES" sz="1600">
                <a:latin typeface="Courier New" panose="02070309020205020404" pitchFamily="49" charset="0"/>
                <a:cs typeface="Courier New" panose="02070309020205020404" pitchFamily="49" charset="0"/>
              </a:rPr>
              <a:t> el </a:t>
            </a:r>
            <a:r>
              <a:rPr lang="ca-ES" altLang="es-ES" sz="1600" err="1">
                <a:latin typeface="Courier New" panose="02070309020205020404" pitchFamily="49" charset="0"/>
                <a:cs typeface="Courier New" panose="02070309020205020404" pitchFamily="49" charset="0"/>
              </a:rPr>
              <a:t>turismo</a:t>
            </a:r>
            <a:r>
              <a:rPr lang="ca-ES" altLang="es-ES" sz="1600">
                <a:latin typeface="Courier New" panose="02070309020205020404" pitchFamily="49" charset="0"/>
                <a:cs typeface="Courier New" panose="02070309020205020404" pitchFamily="49" charset="0"/>
              </a:rPr>
              <a:t> sexual, </a:t>
            </a:r>
            <a:r>
              <a:rPr lang="ca-ES" altLang="es-ES" sz="1600" err="1">
                <a:solidFill>
                  <a:srgbClr val="00B0F0"/>
                </a:solidFill>
                <a:latin typeface="Courier New" panose="02070309020205020404" pitchFamily="49" charset="0"/>
                <a:cs typeface="Courier New" panose="02070309020205020404" pitchFamily="49" charset="0"/>
              </a:rPr>
              <a:t>pra</a:t>
            </a:r>
            <a:r>
              <a:rPr lang="ca-ES" altLang="es-ES" sz="1600">
                <a:solidFill>
                  <a:srgbClr val="00B0F0"/>
                </a:solidFill>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atrear</a:t>
            </a:r>
            <a:r>
              <a:rPr lang="ca-ES" altLang="es-ES" sz="1600">
                <a:solidFill>
                  <a:srgbClr val="00B0F0"/>
                </a:solidFill>
                <a:latin typeface="Courier New" panose="02070309020205020404" pitchFamily="49" charset="0"/>
                <a:cs typeface="Courier New" panose="02070309020205020404" pitchFamily="49" charset="0"/>
              </a:rPr>
              <a:t> </a:t>
            </a:r>
            <a:r>
              <a:rPr lang="ca-ES" altLang="es-ES" sz="1600">
                <a:latin typeface="Courier New" panose="02070309020205020404" pitchFamily="49" charset="0"/>
                <a:cs typeface="Courier New" panose="02070309020205020404" pitchFamily="49" charset="0"/>
              </a:rPr>
              <a:t>a los </a:t>
            </a:r>
            <a:r>
              <a:rPr lang="ca-ES" altLang="es-ES" sz="1600" err="1">
                <a:latin typeface="Courier New" panose="02070309020205020404" pitchFamily="49" charset="0"/>
                <a:cs typeface="Courier New" panose="02070309020205020404" pitchFamily="49" charset="0"/>
              </a:rPr>
              <a:t>asquerosos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turistas</a:t>
            </a:r>
            <a:r>
              <a:rPr lang="ca-ES" altLang="es-ES" sz="1600">
                <a:latin typeface="Courier New" panose="02070309020205020404" pitchFamily="49" charset="0"/>
                <a:cs typeface="Courier New" panose="02070309020205020404" pitchFamily="49" charset="0"/>
              </a:rPr>
              <a:t> </a:t>
            </a:r>
            <a:r>
              <a:rPr lang="ca-ES" altLang="es-ES" sz="1600" err="1">
                <a:solidFill>
                  <a:srgbClr val="00B0F0"/>
                </a:solidFill>
                <a:latin typeface="Courier New" panose="02070309020205020404" pitchFamily="49" charset="0"/>
                <a:cs typeface="Courier New" panose="02070309020205020404" pitchFamily="49" charset="0"/>
              </a:rPr>
              <a:t>sexuales</a:t>
            </a:r>
            <a:r>
              <a:rPr lang="ca-ES" altLang="es-ES" sz="1600">
                <a:solidFill>
                  <a:srgbClr val="00B0F0"/>
                </a:solidFill>
                <a:latin typeface="Courier New" panose="02070309020205020404" pitchFamily="49" charset="0"/>
                <a:cs typeface="Courier New" panose="02070309020205020404" pitchFamily="49" charset="0"/>
              </a:rPr>
              <a:t>,,,,, </a:t>
            </a:r>
            <a:endParaRPr lang="es-ES" altLang="es-ES" sz="1600">
              <a:solidFill>
                <a:srgbClr val="00B0F0"/>
              </a:solidFill>
              <a:latin typeface="Courier New" panose="02070309020205020404" pitchFamily="49" charset="0"/>
              <a:cs typeface="Courier New" panose="02070309020205020404" pitchFamily="49" charset="0"/>
            </a:endParaRPr>
          </a:p>
        </p:txBody>
      </p:sp>
      <p:sp>
        <p:nvSpPr>
          <p:cNvPr id="4" name="Título 1">
            <a:extLst>
              <a:ext uri="{FF2B5EF4-FFF2-40B4-BE49-F238E27FC236}">
                <a16:creationId xmlns:a16="http://schemas.microsoft.com/office/drawing/2014/main" id="{C44F6EE9-A179-18B0-88EA-58A85782F81B}"/>
              </a:ext>
            </a:extLst>
          </p:cNvPr>
          <p:cNvSpPr>
            <a:spLocks noGrp="1"/>
          </p:cNvSpPr>
          <p:nvPr>
            <p:ph type="title"/>
          </p:nvPr>
        </p:nvSpPr>
        <p:spPr>
          <a:xfrm>
            <a:off x="838200" y="365125"/>
            <a:ext cx="10515600" cy="1325563"/>
          </a:xfrm>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B52C1BE2-997C-CCC2-E427-7A16CD592D16}"/>
              </a:ext>
            </a:extLst>
          </p:cNvPr>
          <p:cNvSpPr>
            <a:spLocks noGrp="1"/>
          </p:cNvSpPr>
          <p:nvPr>
            <p:ph type="sldNum" sz="quarter" idx="12"/>
          </p:nvPr>
        </p:nvSpPr>
        <p:spPr/>
        <p:txBody>
          <a:bodyPr/>
          <a:lstStyle/>
          <a:p>
            <a:pPr rtl="0"/>
            <a:fld id="{3A98EE3D-8CD1-4C3F-BD1C-C98C9596463C}" type="slidenum">
              <a:rPr lang="es-ES" noProof="0" smtClean="0"/>
              <a:t>23</a:t>
            </a:fld>
            <a:endParaRPr lang="es-ES" noProof="0"/>
          </a:p>
        </p:txBody>
      </p:sp>
      <p:sp>
        <p:nvSpPr>
          <p:cNvPr id="3" name="CuadroTexto 2">
            <a:extLst>
              <a:ext uri="{FF2B5EF4-FFF2-40B4-BE49-F238E27FC236}">
                <a16:creationId xmlns:a16="http://schemas.microsoft.com/office/drawing/2014/main" id="{4CF26349-7447-E72B-35A2-05DF021573A6}"/>
              </a:ext>
            </a:extLst>
          </p:cNvPr>
          <p:cNvSpPr txBox="1"/>
          <p:nvPr/>
        </p:nvSpPr>
        <p:spPr>
          <a:xfrm>
            <a:off x="918099" y="1482414"/>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2 Marcador de contenido">
            <a:extLst>
              <a:ext uri="{FF2B5EF4-FFF2-40B4-BE49-F238E27FC236}">
                <a16:creationId xmlns:a16="http://schemas.microsoft.com/office/drawing/2014/main" id="{D58ADFDA-9175-CCFD-5190-D3E9EEE06D9A}"/>
              </a:ext>
            </a:extLst>
          </p:cNvPr>
          <p:cNvSpPr>
            <a:spLocks noGrp="1"/>
          </p:cNvSpPr>
          <p:nvPr>
            <p:ph idx="1"/>
          </p:nvPr>
        </p:nvSpPr>
        <p:spPr>
          <a:xfrm>
            <a:off x="1981200" y="1953998"/>
            <a:ext cx="8229600" cy="4482313"/>
          </a:xfrm>
        </p:spPr>
        <p:txBody>
          <a:bodyPr>
            <a:normAutofit/>
          </a:bodyPr>
          <a:lstStyle/>
          <a:p>
            <a:pPr marL="1588" indent="12700" algn="just">
              <a:buNone/>
              <a:tabLst>
                <a:tab pos="715963" algn="l"/>
              </a:tabLst>
            </a:pPr>
            <a:r>
              <a:rPr lang="es-ES" altLang="es-ES" sz="1800">
                <a:ea typeface="ＭＳ Ｐゴシック" panose="020B0600070205080204" pitchFamily="34" charset="-128"/>
              </a:rPr>
              <a:t>Las herramientas estándar de procesamiento del lenguaje natural no sirven para analizar y procesar estos textos:</a:t>
            </a:r>
          </a:p>
          <a:p>
            <a:pPr marL="1588" indent="12700" algn="just">
              <a:buNone/>
              <a:tabLst>
                <a:tab pos="715963" algn="l"/>
              </a:tabLst>
            </a:pPr>
            <a:endParaRPr lang="es-ES" altLang="es-ES" sz="1800">
              <a:ea typeface="ＭＳ Ｐゴシック" panose="020B0600070205080204" pitchFamily="34" charset="-128"/>
            </a:endParaRPr>
          </a:p>
          <a:p>
            <a:pPr marL="458788" lvl="1" indent="12700" algn="just">
              <a:tabLst>
                <a:tab pos="715963" algn="l"/>
              </a:tabLst>
            </a:pPr>
            <a:r>
              <a:rPr lang="es-ES" altLang="es-ES" sz="1800">
                <a:ea typeface="ＭＳ Ｐゴシック" panose="020B0600070205080204" pitchFamily="34" charset="-128"/>
              </a:rPr>
              <a:t> errores ortográficos</a:t>
            </a:r>
          </a:p>
          <a:p>
            <a:pPr marL="458788" lvl="1" indent="12700" algn="just">
              <a:tabLst>
                <a:tab pos="715963" algn="l"/>
              </a:tabLst>
            </a:pPr>
            <a:r>
              <a:rPr lang="es-ES" altLang="es-ES" sz="1800">
                <a:ea typeface="ＭＳ Ｐゴシック" panose="020B0600070205080204" pitchFamily="34" charset="-128"/>
              </a:rPr>
              <a:t> segmentación incorrecta de palabras</a:t>
            </a:r>
          </a:p>
          <a:p>
            <a:pPr marL="458788" lvl="1" indent="12700" algn="just">
              <a:tabLst>
                <a:tab pos="715963" algn="l"/>
              </a:tabLst>
            </a:pPr>
            <a:r>
              <a:rPr lang="es-ES" altLang="es-ES" sz="1800">
                <a:ea typeface="ＭＳ Ｐゴシック" panose="020B0600070205080204" pitchFamily="34" charset="-128"/>
              </a:rPr>
              <a:t> segmentación incorrecta de oraciones</a:t>
            </a:r>
          </a:p>
          <a:p>
            <a:pPr marL="458788" lvl="1" indent="12700" algn="just">
              <a:tabLst>
                <a:tab pos="715963" algn="l"/>
              </a:tabLst>
            </a:pPr>
            <a:r>
              <a:rPr lang="es-ES" altLang="es-ES" sz="1800">
                <a:ea typeface="ＭＳ Ｐゴシック" panose="020B0600070205080204" pitchFamily="34" charset="-128"/>
              </a:rPr>
              <a:t> uso incorrecto de mayúsculas</a:t>
            </a:r>
          </a:p>
          <a:p>
            <a:pPr marL="458788" lvl="1" indent="12700" algn="just">
              <a:tabLst>
                <a:tab pos="715963" algn="l"/>
              </a:tabLst>
            </a:pPr>
            <a:r>
              <a:rPr lang="es-ES" altLang="es-ES" sz="1800">
                <a:ea typeface="ＭＳ Ｐゴシック" panose="020B0600070205080204" pitchFamily="34" charset="-128"/>
              </a:rPr>
              <a:t> abreviaturas</a:t>
            </a:r>
          </a:p>
          <a:p>
            <a:pPr marL="458788" lvl="1" indent="12700" algn="just">
              <a:tabLst>
                <a:tab pos="715963" algn="l"/>
              </a:tabLst>
            </a:pPr>
            <a:r>
              <a:rPr lang="es-ES" altLang="es-ES" sz="1800">
                <a:ea typeface="ＭＳ Ｐゴシック" panose="020B0600070205080204" pitchFamily="34" charset="-128"/>
              </a:rPr>
              <a:t> repeticiones</a:t>
            </a:r>
          </a:p>
          <a:p>
            <a:pPr marL="458788" lvl="1" indent="12700" algn="just">
              <a:tabLst>
                <a:tab pos="715963" algn="l"/>
              </a:tabLst>
            </a:pPr>
            <a:r>
              <a:rPr lang="es-ES" altLang="es-ES" sz="1800">
                <a:ea typeface="ＭＳ Ｐゴシック" panose="020B0600070205080204" pitchFamily="34" charset="-128"/>
              </a:rPr>
              <a:t> elementos enfáticos</a:t>
            </a:r>
          </a:p>
          <a:p>
            <a:pPr marL="458788" lvl="1" indent="12700" algn="just">
              <a:tabLst>
                <a:tab pos="715963" algn="l"/>
              </a:tabLst>
            </a:pPr>
            <a:r>
              <a:rPr lang="es-ES" altLang="es-ES" sz="1800">
                <a:ea typeface="ＭＳ Ｐゴシック" panose="020B0600070205080204" pitchFamily="34" charset="-128"/>
              </a:rPr>
              <a:t> uso incorrecto de los signos de puntuación</a:t>
            </a:r>
          </a:p>
          <a:p>
            <a:pPr marL="458788" lvl="1" indent="12700" algn="just">
              <a:tabLst>
                <a:tab pos="715963" algn="l"/>
              </a:tabLst>
            </a:pPr>
            <a:r>
              <a:rPr lang="es-ES" altLang="es-ES" sz="1800">
                <a:ea typeface="ＭＳ Ｐゴシック" panose="020B0600070205080204" pitchFamily="34" charset="-128"/>
              </a:rPr>
              <a:t> (auto)censura</a:t>
            </a:r>
          </a:p>
          <a:p>
            <a:pPr marL="458788" lvl="1" indent="12700" algn="just">
              <a:tabLst>
                <a:tab pos="715963" algn="l"/>
              </a:tabLst>
            </a:pPr>
            <a:r>
              <a:rPr lang="es-ES" altLang="es-ES" sz="1800">
                <a:ea typeface="ＭＳ Ｐゴシック" panose="020B0600070205080204" pitchFamily="34" charset="-128"/>
              </a:rPr>
              <a:t> emoticonos</a:t>
            </a:r>
          </a:p>
          <a:p>
            <a:pPr marL="458788" lvl="1" indent="12700" algn="just">
              <a:tabLst>
                <a:tab pos="715963" algn="l"/>
              </a:tabLst>
            </a:pPr>
            <a:r>
              <a:rPr lang="es-ES" altLang="es-ES" sz="1800">
                <a:ea typeface="ＭＳ Ｐゴシック" panose="020B0600070205080204" pitchFamily="34" charset="-128"/>
              </a:rPr>
              <a:t> palabras/fragmentos en otras lenguas</a:t>
            </a:r>
          </a:p>
          <a:p>
            <a:pPr marL="1588" indent="12700" algn="just">
              <a:buNone/>
              <a:tabLst>
                <a:tab pos="715963" algn="l"/>
              </a:tabLst>
            </a:pPr>
            <a:endParaRPr lang="es-ES" altLang="es-ES" sz="1800" b="1">
              <a:solidFill>
                <a:srgbClr val="666633"/>
              </a:solidFill>
              <a:ea typeface="ＭＳ Ｐゴシック" panose="020B0600070205080204" pitchFamily="34" charset="-128"/>
            </a:endParaRPr>
          </a:p>
          <a:p>
            <a:pPr marL="1588" indent="12700" algn="just">
              <a:buFontTx/>
              <a:buChar char="-"/>
              <a:tabLst>
                <a:tab pos="715963" algn="l"/>
              </a:tabLst>
            </a:pPr>
            <a:endParaRPr lang="es-ES" altLang="es-ES" sz="1800" b="1">
              <a:solidFill>
                <a:srgbClr val="666633"/>
              </a:solidFill>
              <a:ea typeface="ＭＳ Ｐゴシック" panose="020B0600070205080204" pitchFamily="34" charset="-128"/>
            </a:endParaRPr>
          </a:p>
        </p:txBody>
      </p:sp>
      <p:sp>
        <p:nvSpPr>
          <p:cNvPr id="4" name="Título 1">
            <a:extLst>
              <a:ext uri="{FF2B5EF4-FFF2-40B4-BE49-F238E27FC236}">
                <a16:creationId xmlns:a16="http://schemas.microsoft.com/office/drawing/2014/main" id="{9A71A2E4-1708-E6D4-71DF-8E2F08A41488}"/>
              </a:ext>
            </a:extLst>
          </p:cNvPr>
          <p:cNvSpPr txBox="1">
            <a:spLocks/>
          </p:cNvSpPr>
          <p:nvPr/>
        </p:nvSpPr>
        <p:spPr>
          <a:xfrm>
            <a:off x="919579" y="162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667A9A86-9F1D-B136-834B-792B29AF6522}"/>
              </a:ext>
            </a:extLst>
          </p:cNvPr>
          <p:cNvSpPr>
            <a:spLocks noGrp="1"/>
          </p:cNvSpPr>
          <p:nvPr>
            <p:ph type="sldNum" sz="quarter" idx="12"/>
          </p:nvPr>
        </p:nvSpPr>
        <p:spPr/>
        <p:txBody>
          <a:bodyPr/>
          <a:lstStyle/>
          <a:p>
            <a:pPr rtl="0"/>
            <a:fld id="{3A98EE3D-8CD1-4C3F-BD1C-C98C9596463C}" type="slidenum">
              <a:rPr lang="es-ES" noProof="0" smtClean="0"/>
              <a:t>24</a:t>
            </a:fld>
            <a:endParaRPr lang="es-ES" noProof="0"/>
          </a:p>
        </p:txBody>
      </p:sp>
      <p:sp>
        <p:nvSpPr>
          <p:cNvPr id="3" name="CuadroTexto 2">
            <a:extLst>
              <a:ext uri="{FF2B5EF4-FFF2-40B4-BE49-F238E27FC236}">
                <a16:creationId xmlns:a16="http://schemas.microsoft.com/office/drawing/2014/main" id="{CF282999-8549-B652-292B-051A09089D95}"/>
              </a:ext>
            </a:extLst>
          </p:cNvPr>
          <p:cNvSpPr txBox="1"/>
          <p:nvPr/>
        </p:nvSpPr>
        <p:spPr>
          <a:xfrm>
            <a:off x="1060142" y="1255545"/>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Título">
            <a:extLst>
              <a:ext uri="{FF2B5EF4-FFF2-40B4-BE49-F238E27FC236}">
                <a16:creationId xmlns:a16="http://schemas.microsoft.com/office/drawing/2014/main" id="{DB946133-91BA-6582-367E-30DD5A798A8E}"/>
              </a:ext>
            </a:extLst>
          </p:cNvPr>
          <p:cNvSpPr>
            <a:spLocks noGrp="1"/>
          </p:cNvSpPr>
          <p:nvPr>
            <p:ph type="title"/>
          </p:nvPr>
        </p:nvSpPr>
        <p:spPr/>
        <p:txBody>
          <a:bodyPr/>
          <a:lstStyle/>
          <a:p>
            <a:pPr algn="l" eaLnBrk="1" hangingPunct="1"/>
            <a:r>
              <a:rPr lang="es-ES" altLang="es-ES" sz="2800" dirty="0">
                <a:solidFill>
                  <a:srgbClr val="054681"/>
                </a:solidFill>
                <a:ea typeface="ＭＳ Ｐゴシック" panose="020B0600070205080204" pitchFamily="34" charset="-128"/>
              </a:rPr>
              <a:t>Práctica 1</a:t>
            </a:r>
          </a:p>
        </p:txBody>
      </p:sp>
      <p:sp>
        <p:nvSpPr>
          <p:cNvPr id="18435" name="2 Marcador de contenido">
            <a:extLst>
              <a:ext uri="{FF2B5EF4-FFF2-40B4-BE49-F238E27FC236}">
                <a16:creationId xmlns:a16="http://schemas.microsoft.com/office/drawing/2014/main" id="{C700B928-C74D-023A-9756-874AE172AA74}"/>
              </a:ext>
            </a:extLst>
          </p:cNvPr>
          <p:cNvSpPr>
            <a:spLocks noGrp="1"/>
          </p:cNvSpPr>
          <p:nvPr>
            <p:ph idx="1"/>
          </p:nvPr>
        </p:nvSpPr>
        <p:spPr>
          <a:xfrm>
            <a:off x="1779232" y="2061838"/>
            <a:ext cx="9681839" cy="4997450"/>
          </a:xfrm>
        </p:spPr>
        <p:txBody>
          <a:bodyPr>
            <a:normAutofit/>
          </a:bodyPr>
          <a:lstStyle/>
          <a:p>
            <a:pPr marL="0" indent="0">
              <a:buNone/>
              <a:defRPr/>
            </a:pPr>
            <a:r>
              <a:rPr lang="ca-ES" sz="1800">
                <a:cs typeface="Courier New" pitchFamily="49" charset="0"/>
              </a:rPr>
              <a:t>¿</a:t>
            </a:r>
            <a:r>
              <a:rPr lang="ca-ES" sz="1800" err="1">
                <a:cs typeface="Courier New" pitchFamily="49" charset="0"/>
              </a:rPr>
              <a:t>Qué</a:t>
            </a:r>
            <a:r>
              <a:rPr lang="ca-ES" sz="1800">
                <a:cs typeface="Courier New" pitchFamily="49" charset="0"/>
              </a:rPr>
              <a:t> </a:t>
            </a:r>
            <a:r>
              <a:rPr lang="ca-ES" sz="1800" err="1">
                <a:cs typeface="Courier New" pitchFamily="49" charset="0"/>
              </a:rPr>
              <a:t>rasgos</a:t>
            </a:r>
            <a:r>
              <a:rPr lang="ca-ES" sz="1800">
                <a:cs typeface="Courier New" pitchFamily="49" charset="0"/>
              </a:rPr>
              <a:t> </a:t>
            </a:r>
            <a:r>
              <a:rPr lang="ca-ES" sz="1800" err="1">
                <a:cs typeface="Courier New" pitchFamily="49" charset="0"/>
              </a:rPr>
              <a:t>característicos</a:t>
            </a:r>
            <a:r>
              <a:rPr lang="ca-ES" sz="1800">
                <a:cs typeface="Courier New" pitchFamily="49" charset="0"/>
              </a:rPr>
              <a:t> de la </a:t>
            </a:r>
            <a:r>
              <a:rPr lang="ca-ES" sz="1800" err="1">
                <a:cs typeface="Courier New" pitchFamily="49" charset="0"/>
              </a:rPr>
              <a:t>lengua</a:t>
            </a:r>
            <a:r>
              <a:rPr lang="ca-ES" sz="1800">
                <a:cs typeface="Courier New" pitchFamily="49" charset="0"/>
              </a:rPr>
              <a:t> </a:t>
            </a:r>
            <a:r>
              <a:rPr lang="ca-ES" sz="1800" err="1">
                <a:cs typeface="Courier New" pitchFamily="49" charset="0"/>
              </a:rPr>
              <a:t>espontánea</a:t>
            </a:r>
            <a:r>
              <a:rPr lang="ca-ES" sz="1800">
                <a:cs typeface="Courier New" pitchFamily="49" charset="0"/>
              </a:rPr>
              <a:t> </a:t>
            </a:r>
            <a:r>
              <a:rPr lang="ca-ES" sz="1800" err="1">
                <a:cs typeface="Courier New" pitchFamily="49" charset="0"/>
              </a:rPr>
              <a:t>detectáis</a:t>
            </a:r>
            <a:r>
              <a:rPr lang="ca-ES" sz="1800">
                <a:cs typeface="Courier New" pitchFamily="49" charset="0"/>
              </a:rPr>
              <a:t> en estos </a:t>
            </a:r>
            <a:r>
              <a:rPr lang="ca-ES" sz="1800" err="1">
                <a:cs typeface="Courier New" pitchFamily="49" charset="0"/>
              </a:rPr>
              <a:t>fragmentos</a:t>
            </a:r>
            <a:r>
              <a:rPr lang="ca-ES" sz="1800">
                <a:cs typeface="Courier New" pitchFamily="49" charset="0"/>
              </a:rPr>
              <a:t>?</a:t>
            </a:r>
          </a:p>
          <a:p>
            <a:pPr marL="0" indent="0">
              <a:buNone/>
              <a:defRPr/>
            </a:pPr>
            <a:endParaRPr lang="ca-ES" sz="1800">
              <a:latin typeface="Courier New" pitchFamily="49" charset="0"/>
              <a:cs typeface="Courier New" pitchFamily="49" charset="0"/>
            </a:endParaRPr>
          </a:p>
          <a:p>
            <a:pPr marL="0" indent="0">
              <a:buNone/>
              <a:defRPr/>
            </a:pPr>
            <a:endParaRPr lang="ca-ES" sz="1800">
              <a:latin typeface="Courier New" pitchFamily="49" charset="0"/>
              <a:cs typeface="Courier New" pitchFamily="49" charset="0"/>
            </a:endParaRPr>
          </a:p>
          <a:p>
            <a:pPr marL="0" indent="0">
              <a:buNone/>
              <a:defRPr/>
            </a:pPr>
            <a:r>
              <a:rPr lang="ca-ES" sz="1600">
                <a:latin typeface="Courier New" pitchFamily="49" charset="0"/>
                <a:cs typeface="Courier New" pitchFamily="49" charset="0"/>
              </a:rPr>
              <a:t>... </a:t>
            </a:r>
            <a:r>
              <a:rPr lang="ca-ES" sz="1600" err="1">
                <a:latin typeface="Courier New" pitchFamily="49" charset="0"/>
                <a:cs typeface="Courier New" pitchFamily="49" charset="0"/>
              </a:rPr>
              <a:t>vaya</a:t>
            </a:r>
            <a:r>
              <a:rPr lang="ca-ES" sz="1600">
                <a:latin typeface="Courier New" pitchFamily="49" charset="0"/>
                <a:cs typeface="Courier New" pitchFamily="49" charset="0"/>
              </a:rPr>
              <a:t> </a:t>
            </a:r>
            <a:r>
              <a:rPr lang="ca-ES" sz="1600" err="1">
                <a:latin typeface="Courier New" pitchFamily="49" charset="0"/>
                <a:cs typeface="Courier New" pitchFamily="49" charset="0"/>
              </a:rPr>
              <a:t>pongamolo</a:t>
            </a:r>
            <a:r>
              <a:rPr lang="ca-ES" sz="1600">
                <a:latin typeface="Courier New" pitchFamily="49" charset="0"/>
                <a:cs typeface="Courier New" pitchFamily="49" charset="0"/>
              </a:rPr>
              <a:t> </a:t>
            </a:r>
            <a:r>
              <a:rPr lang="ca-ES" sz="1600" err="1">
                <a:latin typeface="Courier New" pitchFamily="49" charset="0"/>
                <a:cs typeface="Courier New" pitchFamily="49" charset="0"/>
              </a:rPr>
              <a:t>asi</a:t>
            </a:r>
            <a:r>
              <a:rPr lang="ca-ES" sz="1600">
                <a:latin typeface="Courier New" pitchFamily="49" charset="0"/>
                <a:cs typeface="Courier New" pitchFamily="49" charset="0"/>
              </a:rPr>
              <a:t> </a:t>
            </a:r>
            <a:r>
              <a:rPr lang="ca-ES" sz="1600" err="1">
                <a:latin typeface="Courier New" pitchFamily="49" charset="0"/>
                <a:cs typeface="Courier New" pitchFamily="49" charset="0"/>
              </a:rPr>
              <a:t>snoopy</a:t>
            </a:r>
            <a:r>
              <a:rPr lang="ca-ES" sz="1600">
                <a:latin typeface="Courier New" pitchFamily="49" charset="0"/>
                <a:cs typeface="Courier New" pitchFamily="49" charset="0"/>
              </a:rPr>
              <a:t>.</a:t>
            </a:r>
          </a:p>
          <a:p>
            <a:pPr marL="0" indent="0">
              <a:buNone/>
              <a:defRPr/>
            </a:pPr>
            <a:endParaRPr lang="es-ES_tradnl" sz="1600">
              <a:latin typeface="Courier New" pitchFamily="49" charset="0"/>
              <a:cs typeface="Courier New" pitchFamily="49" charset="0"/>
            </a:endParaRPr>
          </a:p>
          <a:p>
            <a:pPr marL="0" indent="0">
              <a:buNone/>
              <a:defRPr/>
            </a:pPr>
            <a:r>
              <a:rPr lang="ca-ES" sz="1600" err="1">
                <a:latin typeface="Courier New" pitchFamily="49" charset="0"/>
                <a:cs typeface="Courier New" pitchFamily="49" charset="0"/>
              </a:rPr>
              <a:t>danos</a:t>
            </a:r>
            <a:r>
              <a:rPr lang="ca-ES" sz="1600">
                <a:latin typeface="Courier New" pitchFamily="49" charset="0"/>
                <a:cs typeface="Courier New" pitchFamily="49" charset="0"/>
              </a:rPr>
              <a:t> UNA </a:t>
            </a:r>
            <a:r>
              <a:rPr lang="ca-ES" sz="1600" err="1">
                <a:latin typeface="Courier New" pitchFamily="49" charset="0"/>
                <a:cs typeface="Courier New" pitchFamily="49" charset="0"/>
              </a:rPr>
              <a:t>razon</a:t>
            </a:r>
            <a:r>
              <a:rPr lang="ca-ES" sz="1600">
                <a:latin typeface="Courier New" pitchFamily="49" charset="0"/>
                <a:cs typeface="Courier New" pitchFamily="49" charset="0"/>
              </a:rPr>
              <a:t> UNA </a:t>
            </a:r>
            <a:r>
              <a:rPr lang="ca-ES" sz="1600" err="1">
                <a:latin typeface="Courier New" pitchFamily="49" charset="0"/>
                <a:cs typeface="Courier New" pitchFamily="49" charset="0"/>
              </a:rPr>
              <a:t>explicala</a:t>
            </a:r>
            <a:r>
              <a:rPr lang="ca-ES" sz="1600">
                <a:latin typeface="Courier New" pitchFamily="49" charset="0"/>
                <a:cs typeface="Courier New" pitchFamily="49" charset="0"/>
              </a:rPr>
              <a:t> </a:t>
            </a:r>
            <a:r>
              <a:rPr lang="ca-ES" sz="1600" err="1">
                <a:latin typeface="Courier New" pitchFamily="49" charset="0"/>
                <a:cs typeface="Courier New" pitchFamily="49" charset="0"/>
              </a:rPr>
              <a:t>bien</a:t>
            </a:r>
            <a:r>
              <a:rPr lang="ca-ES" sz="1600">
                <a:latin typeface="Courier New" pitchFamily="49" charset="0"/>
                <a:cs typeface="Courier New" pitchFamily="49" charset="0"/>
              </a:rPr>
              <a:t>, no </a:t>
            </a:r>
            <a:r>
              <a:rPr lang="ca-ES" sz="1600" err="1">
                <a:latin typeface="Courier New" pitchFamily="49" charset="0"/>
                <a:cs typeface="Courier New" pitchFamily="49" charset="0"/>
              </a:rPr>
              <a:t>vengas</a:t>
            </a:r>
            <a:r>
              <a:rPr lang="ca-ES" sz="1600">
                <a:latin typeface="Courier New" pitchFamily="49" charset="0"/>
                <a:cs typeface="Courier New" pitchFamily="49" charset="0"/>
              </a:rPr>
              <a:t> y </a:t>
            </a:r>
            <a:r>
              <a:rPr lang="ca-ES" sz="1600" err="1">
                <a:latin typeface="Courier New" pitchFamily="49" charset="0"/>
                <a:cs typeface="Courier New" pitchFamily="49" charset="0"/>
              </a:rPr>
              <a:t>digas</a:t>
            </a:r>
            <a:r>
              <a:rPr lang="ca-ES" sz="1600">
                <a:latin typeface="Courier New" pitchFamily="49" charset="0"/>
                <a:cs typeface="Courier New" pitchFamily="49" charset="0"/>
              </a:rPr>
              <a:t> "por </a:t>
            </a:r>
            <a:r>
              <a:rPr lang="ca-ES" sz="1600" err="1">
                <a:latin typeface="Courier New" pitchFamily="49" charset="0"/>
                <a:cs typeface="Courier New" pitchFamily="49" charset="0"/>
              </a:rPr>
              <a:t>ahi</a:t>
            </a:r>
            <a:r>
              <a:rPr lang="ca-ES" sz="1600">
                <a:latin typeface="Courier New" pitchFamily="49" charset="0"/>
                <a:cs typeface="Courier New" pitchFamily="49" charset="0"/>
              </a:rPr>
              <a:t> </a:t>
            </a:r>
            <a:r>
              <a:rPr lang="ca-ES" sz="1600" err="1">
                <a:latin typeface="Courier New" pitchFamily="49" charset="0"/>
                <a:cs typeface="Courier New" pitchFamily="49" charset="0"/>
              </a:rPr>
              <a:t>dicen</a:t>
            </a:r>
            <a:r>
              <a:rPr lang="ca-ES" sz="1600">
                <a:latin typeface="Courier New" pitchFamily="49" charset="0"/>
                <a:cs typeface="Courier New" pitchFamily="49" charset="0"/>
              </a:rPr>
              <a:t>" y "aliens" </a:t>
            </a:r>
            <a:r>
              <a:rPr lang="ca-ES" sz="1600" err="1">
                <a:latin typeface="Courier New" pitchFamily="49" charset="0"/>
                <a:cs typeface="Courier New" pitchFamily="49" charset="0"/>
              </a:rPr>
              <a:t>razonanos</a:t>
            </a:r>
            <a:r>
              <a:rPr lang="ca-ES" sz="1600">
                <a:latin typeface="Courier New" pitchFamily="49" charset="0"/>
                <a:cs typeface="Courier New" pitchFamily="49" charset="0"/>
              </a:rPr>
              <a:t> UN argumento, </a:t>
            </a:r>
            <a:r>
              <a:rPr lang="ca-ES" sz="1600" err="1">
                <a:latin typeface="Courier New" pitchFamily="49" charset="0"/>
                <a:cs typeface="Courier New" pitchFamily="49" charset="0"/>
              </a:rPr>
              <a:t>pero</a:t>
            </a:r>
            <a:r>
              <a:rPr lang="ca-ES" sz="1600">
                <a:latin typeface="Courier New" pitchFamily="49" charset="0"/>
                <a:cs typeface="Courier New" pitchFamily="49" charset="0"/>
              </a:rPr>
              <a:t> </a:t>
            </a:r>
            <a:r>
              <a:rPr lang="ca-ES" sz="1600" err="1">
                <a:latin typeface="Courier New" pitchFamily="49" charset="0"/>
                <a:cs typeface="Courier New" pitchFamily="49" charset="0"/>
              </a:rPr>
              <a:t>razonalo</a:t>
            </a:r>
            <a:r>
              <a:rPr lang="ca-ES" sz="1600">
                <a:latin typeface="Courier New" pitchFamily="49" charset="0"/>
                <a:cs typeface="Courier New" pitchFamily="49" charset="0"/>
              </a:rPr>
              <a:t>, pensa, </a:t>
            </a:r>
            <a:r>
              <a:rPr lang="ca-ES" sz="1600" err="1">
                <a:latin typeface="Courier New" pitchFamily="49" charset="0"/>
                <a:cs typeface="Courier New" pitchFamily="49" charset="0"/>
              </a:rPr>
              <a:t>tenes</a:t>
            </a:r>
            <a:r>
              <a:rPr lang="ca-ES" sz="1600">
                <a:latin typeface="Courier New" pitchFamily="49" charset="0"/>
                <a:cs typeface="Courier New" pitchFamily="49" charset="0"/>
              </a:rPr>
              <a:t> q sentir q te </a:t>
            </a:r>
            <a:r>
              <a:rPr lang="ca-ES" sz="1600" err="1">
                <a:latin typeface="Courier New" pitchFamily="49" charset="0"/>
                <a:cs typeface="Courier New" pitchFamily="49" charset="0"/>
              </a:rPr>
              <a:t>rechinan</a:t>
            </a:r>
            <a:r>
              <a:rPr lang="ca-ES" sz="1600">
                <a:latin typeface="Courier New" pitchFamily="49" charset="0"/>
                <a:cs typeface="Courier New" pitchFamily="49" charset="0"/>
              </a:rPr>
              <a:t> los engranes en el </a:t>
            </a:r>
            <a:r>
              <a:rPr lang="ca-ES" sz="1600" err="1">
                <a:latin typeface="Courier New" pitchFamily="49" charset="0"/>
                <a:cs typeface="Courier New" pitchFamily="49" charset="0"/>
              </a:rPr>
              <a:t>nuegado</a:t>
            </a:r>
            <a:r>
              <a:rPr lang="ca-ES" sz="1600">
                <a:latin typeface="Courier New" pitchFamily="49" charset="0"/>
                <a:cs typeface="Courier New" pitchFamily="49" charset="0"/>
              </a:rPr>
              <a:t>.</a:t>
            </a:r>
            <a:endParaRPr lang="es-ES_tradnl" sz="1600">
              <a:latin typeface="Courier New" pitchFamily="49" charset="0"/>
              <a:cs typeface="Courier New" pitchFamily="49" charset="0"/>
            </a:endParaRPr>
          </a:p>
          <a:p>
            <a:pPr marL="0" indent="0">
              <a:buNone/>
              <a:defRPr/>
            </a:pPr>
            <a:endParaRPr lang="ca-ES" sz="1600">
              <a:latin typeface="Courier New" pitchFamily="49" charset="0"/>
              <a:cs typeface="Courier New" pitchFamily="49" charset="0"/>
            </a:endParaRPr>
          </a:p>
          <a:p>
            <a:pPr marL="0" indent="0">
              <a:buNone/>
              <a:defRPr/>
            </a:pPr>
            <a:r>
              <a:rPr lang="ca-ES" sz="1600">
                <a:latin typeface="Courier New" pitchFamily="49" charset="0"/>
                <a:cs typeface="Courier New" pitchFamily="49" charset="0"/>
              </a:rPr>
              <a:t>Y </a:t>
            </a:r>
            <a:r>
              <a:rPr lang="ca-ES" sz="1600" err="1">
                <a:latin typeface="Courier New" pitchFamily="49" charset="0"/>
                <a:cs typeface="Courier New" pitchFamily="49" charset="0"/>
              </a:rPr>
              <a:t>cuando</a:t>
            </a:r>
            <a:r>
              <a:rPr lang="ca-ES" sz="1600">
                <a:latin typeface="Courier New" pitchFamily="49" charset="0"/>
                <a:cs typeface="Courier New" pitchFamily="49" charset="0"/>
              </a:rPr>
              <a:t> </a:t>
            </a:r>
            <a:r>
              <a:rPr lang="ca-ES" sz="1600" err="1">
                <a:latin typeface="Courier New" pitchFamily="49" charset="0"/>
                <a:cs typeface="Courier New" pitchFamily="49" charset="0"/>
              </a:rPr>
              <a:t>tengas</a:t>
            </a:r>
            <a:r>
              <a:rPr lang="ca-ES" sz="1600">
                <a:latin typeface="Courier New" pitchFamily="49" charset="0"/>
                <a:cs typeface="Courier New" pitchFamily="49" charset="0"/>
              </a:rPr>
              <a:t> </a:t>
            </a:r>
            <a:r>
              <a:rPr lang="ca-ES" sz="1600" err="1">
                <a:latin typeface="Courier New" pitchFamily="49" charset="0"/>
                <a:cs typeface="Courier New" pitchFamily="49" charset="0"/>
              </a:rPr>
              <a:t>algo</a:t>
            </a:r>
            <a:r>
              <a:rPr lang="ca-ES" sz="1600">
                <a:latin typeface="Courier New" pitchFamily="49" charset="0"/>
                <a:cs typeface="Courier New" pitchFamily="49" charset="0"/>
              </a:rPr>
              <a:t> </a:t>
            </a:r>
            <a:r>
              <a:rPr lang="ca-ES" sz="1600" err="1">
                <a:latin typeface="Courier New" pitchFamily="49" charset="0"/>
                <a:cs typeface="Courier New" pitchFamily="49" charset="0"/>
              </a:rPr>
              <a:t>razonable</a:t>
            </a:r>
            <a:r>
              <a:rPr lang="ca-ES" sz="1600">
                <a:latin typeface="Courier New" pitchFamily="49" charset="0"/>
                <a:cs typeface="Courier New" pitchFamily="49" charset="0"/>
              </a:rPr>
              <a:t> ven y lo </a:t>
            </a:r>
            <a:r>
              <a:rPr lang="ca-ES" sz="1600" err="1">
                <a:latin typeface="Courier New" pitchFamily="49" charset="0"/>
                <a:cs typeface="Courier New" pitchFamily="49" charset="0"/>
              </a:rPr>
              <a:t>discutimos</a:t>
            </a:r>
            <a:r>
              <a:rPr lang="ca-ES" sz="1600">
                <a:latin typeface="Courier New" pitchFamily="49" charset="0"/>
                <a:cs typeface="Courier New" pitchFamily="49" charset="0"/>
              </a:rPr>
              <a:t> si?</a:t>
            </a:r>
            <a:endParaRPr lang="es-ES_tradnl" sz="1600">
              <a:latin typeface="Courier New" pitchFamily="49" charset="0"/>
              <a:cs typeface="Courier New" pitchFamily="49" charset="0"/>
            </a:endParaRPr>
          </a:p>
          <a:p>
            <a:pPr marL="0" indent="0">
              <a:buNone/>
              <a:defRPr/>
            </a:pPr>
            <a:endParaRPr lang="ca-ES" sz="1600">
              <a:latin typeface="Courier New" pitchFamily="49" charset="0"/>
              <a:cs typeface="Courier New" pitchFamily="49" charset="0"/>
            </a:endParaRPr>
          </a:p>
          <a:p>
            <a:pPr marL="0" indent="0">
              <a:buNone/>
              <a:defRPr/>
            </a:pPr>
            <a:r>
              <a:rPr lang="ca-ES" sz="1600">
                <a:latin typeface="Courier New" pitchFamily="49" charset="0"/>
                <a:cs typeface="Courier New" pitchFamily="49" charset="0"/>
              </a:rPr>
              <a:t>mira... </a:t>
            </a:r>
            <a:r>
              <a:rPr lang="ca-ES" sz="1600" err="1">
                <a:latin typeface="Courier New" pitchFamily="49" charset="0"/>
                <a:cs typeface="Courier New" pitchFamily="49" charset="0"/>
              </a:rPr>
              <a:t>está</a:t>
            </a:r>
            <a:r>
              <a:rPr lang="ca-ES" sz="1600">
                <a:latin typeface="Courier New" pitchFamily="49" charset="0"/>
                <a:cs typeface="Courier New" pitchFamily="49" charset="0"/>
              </a:rPr>
              <a:t> casi al final del articulo...</a:t>
            </a:r>
            <a:r>
              <a:rPr lang="ca-ES" sz="1600" err="1">
                <a:latin typeface="Courier New" pitchFamily="49" charset="0"/>
                <a:cs typeface="Courier New" pitchFamily="49" charset="0"/>
              </a:rPr>
              <a:t>jajaja</a:t>
            </a:r>
            <a:r>
              <a:rPr lang="es-ES_tradnl" sz="1600">
                <a:latin typeface="Courier New" pitchFamily="49" charset="0"/>
                <a:cs typeface="Courier New" pitchFamily="49" charset="0"/>
              </a:rPr>
              <a:t>. n</a:t>
            </a:r>
            <a:r>
              <a:rPr lang="ca-ES" sz="1600">
                <a:latin typeface="Courier New" pitchFamily="49" charset="0"/>
                <a:cs typeface="Courier New" pitchFamily="49" charset="0"/>
              </a:rPr>
              <a:t>o se de </a:t>
            </a:r>
            <a:r>
              <a:rPr lang="ca-ES" sz="1600" err="1">
                <a:latin typeface="Courier New" pitchFamily="49" charset="0"/>
                <a:cs typeface="Courier New" pitchFamily="49" charset="0"/>
              </a:rPr>
              <a:t>donde</a:t>
            </a:r>
            <a:r>
              <a:rPr lang="ca-ES" sz="1600">
                <a:latin typeface="Courier New" pitchFamily="49" charset="0"/>
                <a:cs typeface="Courier New" pitchFamily="49" charset="0"/>
              </a:rPr>
              <a:t> </a:t>
            </a:r>
            <a:r>
              <a:rPr lang="ca-ES" sz="1600" err="1">
                <a:latin typeface="Courier New" pitchFamily="49" charset="0"/>
                <a:cs typeface="Courier New" pitchFamily="49" charset="0"/>
              </a:rPr>
              <a:t>ptas</a:t>
            </a:r>
            <a:r>
              <a:rPr lang="ca-ES" sz="1600">
                <a:latin typeface="Courier New" pitchFamily="49" charset="0"/>
                <a:cs typeface="Courier New" pitchFamily="49" charset="0"/>
              </a:rPr>
              <a:t> </a:t>
            </a:r>
            <a:r>
              <a:rPr lang="ca-ES" sz="1600" err="1">
                <a:latin typeface="Courier New" pitchFamily="49" charset="0"/>
                <a:cs typeface="Courier New" pitchFamily="49" charset="0"/>
              </a:rPr>
              <a:t>sacas</a:t>
            </a:r>
            <a:r>
              <a:rPr lang="ca-ES" sz="1600">
                <a:latin typeface="Courier New" pitchFamily="49" charset="0"/>
                <a:cs typeface="Courier New" pitchFamily="49" charset="0"/>
              </a:rPr>
              <a:t> que me </a:t>
            </a:r>
            <a:r>
              <a:rPr lang="ca-ES" sz="1600" err="1">
                <a:latin typeface="Courier New" pitchFamily="49" charset="0"/>
                <a:cs typeface="Courier New" pitchFamily="49" charset="0"/>
              </a:rPr>
              <a:t>refería</a:t>
            </a:r>
            <a:r>
              <a:rPr lang="ca-ES" sz="1600">
                <a:latin typeface="Courier New" pitchFamily="49" charset="0"/>
                <a:cs typeface="Courier New" pitchFamily="49" charset="0"/>
              </a:rPr>
              <a:t> a la </a:t>
            </a:r>
            <a:r>
              <a:rPr lang="ca-ES" sz="1600" err="1">
                <a:latin typeface="Courier New" pitchFamily="49" charset="0"/>
                <a:cs typeface="Courier New" pitchFamily="49" charset="0"/>
              </a:rPr>
              <a:t>niña</a:t>
            </a:r>
            <a:endParaRPr lang="ca-ES" sz="1600">
              <a:latin typeface="Courier New" pitchFamily="49" charset="0"/>
              <a:cs typeface="Courier New" pitchFamily="49" charset="0"/>
            </a:endParaRPr>
          </a:p>
          <a:p>
            <a:pPr marL="1588" indent="12700" algn="just">
              <a:buNone/>
              <a:tabLst>
                <a:tab pos="715963" algn="l"/>
              </a:tabLst>
              <a:defRPr/>
            </a:pPr>
            <a:endParaRPr lang="ca-ES" sz="1800"/>
          </a:p>
          <a:p>
            <a:pPr marL="1588" indent="12700" algn="just">
              <a:buNone/>
              <a:tabLst>
                <a:tab pos="715963" algn="l"/>
              </a:tabLst>
              <a:defRPr/>
            </a:pPr>
            <a:endParaRPr lang="ca-ES" sz="1800" b="1"/>
          </a:p>
          <a:p>
            <a:pPr marL="1588" indent="12700" algn="just">
              <a:buNone/>
              <a:tabLst>
                <a:tab pos="715963" algn="l"/>
              </a:tabLst>
              <a:defRPr/>
            </a:pPr>
            <a:endParaRPr lang="ca-ES" sz="1800" b="1"/>
          </a:p>
          <a:p>
            <a:pPr marL="1588" indent="12700" algn="just">
              <a:buNone/>
              <a:tabLst>
                <a:tab pos="715963" algn="l"/>
              </a:tabLst>
              <a:defRPr/>
            </a:pPr>
            <a:endParaRPr lang="es-ES" sz="1800">
              <a:latin typeface="Courier New" pitchFamily="49" charset="0"/>
              <a:ea typeface="ＭＳ Ｐゴシック" pitchFamily="34" charset="-128"/>
              <a:cs typeface="Courier New" pitchFamily="49" charset="0"/>
            </a:endParaRPr>
          </a:p>
          <a:p>
            <a:pPr marL="1588" indent="12700" algn="just">
              <a:buNone/>
              <a:tabLst>
                <a:tab pos="715963" algn="l"/>
              </a:tabLst>
              <a:defRPr/>
            </a:pPr>
            <a:endParaRPr lang="es-ES" sz="1800">
              <a:latin typeface="Courier New" pitchFamily="49" charset="0"/>
              <a:ea typeface="ＭＳ Ｐゴシック" pitchFamily="34" charset="-128"/>
              <a:cs typeface="Courier New" pitchFamily="49" charset="0"/>
            </a:endParaRPr>
          </a:p>
          <a:p>
            <a:pPr marL="1588" indent="12700" algn="just">
              <a:buNone/>
              <a:tabLst>
                <a:tab pos="715963" algn="l"/>
              </a:tabLst>
              <a:defRPr/>
            </a:pPr>
            <a:endParaRPr lang="es-ES" sz="1800">
              <a:latin typeface="Courier New" pitchFamily="49" charset="0"/>
              <a:ea typeface="ＭＳ Ｐゴシック" pitchFamily="34" charset="-128"/>
              <a:cs typeface="Courier New" pitchFamily="49" charset="0"/>
            </a:endParaRPr>
          </a:p>
        </p:txBody>
      </p:sp>
      <p:sp>
        <p:nvSpPr>
          <p:cNvPr id="2" name="Marcador de número de diapositiva 1">
            <a:extLst>
              <a:ext uri="{FF2B5EF4-FFF2-40B4-BE49-F238E27FC236}">
                <a16:creationId xmlns:a16="http://schemas.microsoft.com/office/drawing/2014/main" id="{F1973C5C-CF26-6A9D-2548-A7C7DC5B8C36}"/>
              </a:ext>
            </a:extLst>
          </p:cNvPr>
          <p:cNvSpPr>
            <a:spLocks noGrp="1"/>
          </p:cNvSpPr>
          <p:nvPr>
            <p:ph type="sldNum" sz="quarter" idx="12"/>
          </p:nvPr>
        </p:nvSpPr>
        <p:spPr/>
        <p:txBody>
          <a:bodyPr/>
          <a:lstStyle/>
          <a:p>
            <a:pPr rtl="0"/>
            <a:fld id="{3A98EE3D-8CD1-4C3F-BD1C-C98C9596463C}" type="slidenum">
              <a:rPr lang="es-ES" noProof="0" smtClean="0"/>
              <a:t>25</a:t>
            </a:fld>
            <a:endParaRPr lang="es-ES" noProof="0"/>
          </a:p>
        </p:txBody>
      </p:sp>
      <p:sp>
        <p:nvSpPr>
          <p:cNvPr id="3" name="CuadroTexto 2">
            <a:extLst>
              <a:ext uri="{FF2B5EF4-FFF2-40B4-BE49-F238E27FC236}">
                <a16:creationId xmlns:a16="http://schemas.microsoft.com/office/drawing/2014/main" id="{F2FC4E7D-586F-C83C-8939-05BCDD78A6D2}"/>
              </a:ext>
            </a:extLst>
          </p:cNvPr>
          <p:cNvSpPr txBox="1"/>
          <p:nvPr/>
        </p:nvSpPr>
        <p:spPr>
          <a:xfrm>
            <a:off x="838200" y="1533127"/>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
        <p:nvSpPr>
          <p:cNvPr id="5" name="Rectángulo 4">
            <a:extLst>
              <a:ext uri="{FF2B5EF4-FFF2-40B4-BE49-F238E27FC236}">
                <a16:creationId xmlns:a16="http://schemas.microsoft.com/office/drawing/2014/main" id="{84112433-B983-7C68-B095-FB9EB2B2F966}"/>
              </a:ext>
            </a:extLst>
          </p:cNvPr>
          <p:cNvSpPr/>
          <p:nvPr/>
        </p:nvSpPr>
        <p:spPr>
          <a:xfrm>
            <a:off x="1624614" y="2894120"/>
            <a:ext cx="9579005" cy="346223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Título">
            <a:extLst>
              <a:ext uri="{FF2B5EF4-FFF2-40B4-BE49-F238E27FC236}">
                <a16:creationId xmlns:a16="http://schemas.microsoft.com/office/drawing/2014/main" id="{2CD2DD04-F30A-8CA6-BE16-737392A22602}"/>
              </a:ext>
            </a:extLst>
          </p:cNvPr>
          <p:cNvSpPr>
            <a:spLocks noGrp="1"/>
          </p:cNvSpPr>
          <p:nvPr>
            <p:ph type="title"/>
          </p:nvPr>
        </p:nvSpPr>
        <p:spPr/>
        <p:txBody>
          <a:bodyPr/>
          <a:lstStyle/>
          <a:p>
            <a:pPr algn="l" eaLnBrk="1" hangingPunct="1"/>
            <a:r>
              <a:rPr lang="es-ES" altLang="es-ES" sz="2800" b="1" dirty="0">
                <a:solidFill>
                  <a:srgbClr val="054681"/>
                </a:solidFill>
                <a:ea typeface="ＭＳ Ｐゴシック" panose="020B0600070205080204" pitchFamily="34" charset="-128"/>
              </a:rPr>
              <a:t>Práctica 2</a:t>
            </a:r>
          </a:p>
        </p:txBody>
      </p:sp>
      <p:sp>
        <p:nvSpPr>
          <p:cNvPr id="41987" name="2 Marcador de contenido">
            <a:extLst>
              <a:ext uri="{FF2B5EF4-FFF2-40B4-BE49-F238E27FC236}">
                <a16:creationId xmlns:a16="http://schemas.microsoft.com/office/drawing/2014/main" id="{41622009-B2FC-824C-ADF1-148214A54D28}"/>
              </a:ext>
            </a:extLst>
          </p:cNvPr>
          <p:cNvSpPr>
            <a:spLocks noGrp="1"/>
          </p:cNvSpPr>
          <p:nvPr>
            <p:ph idx="1"/>
          </p:nvPr>
        </p:nvSpPr>
        <p:spPr>
          <a:xfrm>
            <a:off x="838200" y="2506662"/>
            <a:ext cx="10515600" cy="4351338"/>
          </a:xfrm>
        </p:spPr>
        <p:txBody>
          <a:bodyPr/>
          <a:lstStyle/>
          <a:p>
            <a:pPr marL="0" indent="0" algn="just">
              <a:buNone/>
            </a:pPr>
            <a:r>
              <a:rPr lang="ca-ES" altLang="es-ES" sz="1600">
                <a:latin typeface="Courier New" panose="02070309020205020404" pitchFamily="49" charset="0"/>
                <a:cs typeface="Courier New" panose="02070309020205020404" pitchFamily="49" charset="0"/>
              </a:rPr>
              <a:t>no convences a </a:t>
            </a:r>
            <a:r>
              <a:rPr lang="ca-ES" altLang="es-ES" sz="1600" err="1">
                <a:latin typeface="Courier New" panose="02070309020205020404" pitchFamily="49" charset="0"/>
                <a:cs typeface="Courier New" panose="02070309020205020404" pitchFamily="49" charset="0"/>
              </a:rPr>
              <a:t>nadie</a:t>
            </a:r>
            <a:r>
              <a:rPr lang="ca-ES" altLang="es-ES" sz="1600">
                <a:latin typeface="Courier New" panose="02070309020205020404" pitchFamily="49" charset="0"/>
                <a:cs typeface="Courier New" panose="02070309020205020404" pitchFamily="49" charset="0"/>
              </a:rPr>
              <a:t>, por </a:t>
            </a:r>
            <a:r>
              <a:rPr lang="ca-ES" altLang="es-ES" sz="1600" err="1">
                <a:latin typeface="Courier New" panose="02070309020205020404" pitchFamily="49" charset="0"/>
                <a:cs typeface="Courier New" panose="02070309020205020404" pitchFamily="49" charset="0"/>
              </a:rPr>
              <a:t>supuesto</a:t>
            </a:r>
            <a:r>
              <a:rPr lang="ca-ES" altLang="es-ES" sz="1600">
                <a:latin typeface="Courier New" panose="02070309020205020404" pitchFamily="49" charset="0"/>
                <a:cs typeface="Courier New" panose="02070309020205020404" pitchFamily="49" charset="0"/>
              </a:rPr>
              <a:t> que es el oficio mas </a:t>
            </a:r>
            <a:r>
              <a:rPr lang="ca-ES" altLang="es-ES" sz="1600" err="1">
                <a:latin typeface="Courier New" panose="02070309020205020404" pitchFamily="49" charset="0"/>
                <a:cs typeface="Courier New" panose="02070309020205020404" pitchFamily="49" charset="0"/>
              </a:rPr>
              <a:t>viejo</a:t>
            </a:r>
            <a:r>
              <a:rPr lang="ca-ES" altLang="es-ES" sz="1600">
                <a:latin typeface="Courier New" panose="02070309020205020404" pitchFamily="49" charset="0"/>
                <a:cs typeface="Courier New" panose="02070309020205020404" pitchFamily="49" charset="0"/>
              </a:rPr>
              <a:t> del mundo, y </a:t>
            </a:r>
            <a:r>
              <a:rPr lang="ca-ES" altLang="es-ES" sz="1600" err="1">
                <a:latin typeface="Courier New" panose="02070309020205020404" pitchFamily="49" charset="0"/>
                <a:cs typeface="Courier New" panose="02070309020205020404" pitchFamily="49" charset="0"/>
              </a:rPr>
              <a:t>siempre</a:t>
            </a:r>
            <a:r>
              <a:rPr lang="ca-ES" altLang="es-ES" sz="1600">
                <a:latin typeface="Courier New" panose="02070309020205020404" pitchFamily="49" charset="0"/>
                <a:cs typeface="Courier New" panose="02070309020205020404" pitchFamily="49" charset="0"/>
              </a:rPr>
              <a:t> a </a:t>
            </a:r>
            <a:r>
              <a:rPr lang="ca-ES" altLang="es-ES" sz="1600" err="1">
                <a:latin typeface="Courier New" panose="02070309020205020404" pitchFamily="49" charset="0"/>
                <a:cs typeface="Courier New" panose="02070309020205020404" pitchFamily="49" charset="0"/>
              </a:rPr>
              <a:t>existido</a:t>
            </a:r>
            <a:r>
              <a:rPr lang="ca-ES" altLang="es-ES" sz="1600">
                <a:latin typeface="Courier New" panose="02070309020205020404" pitchFamily="49" charset="0"/>
                <a:cs typeface="Courier New" panose="02070309020205020404" pitchFamily="49" charset="0"/>
              </a:rPr>
              <a:t> en </a:t>
            </a:r>
            <a:r>
              <a:rPr lang="ca-ES" altLang="es-ES" sz="1600" err="1">
                <a:latin typeface="Courier New" panose="02070309020205020404" pitchFamily="49" charset="0"/>
                <a:cs typeface="Courier New" panose="02070309020205020404" pitchFamily="49" charset="0"/>
              </a:rPr>
              <a:t>todas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partes,de</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eso</a:t>
            </a:r>
            <a:r>
              <a:rPr lang="ca-ES" altLang="es-ES" sz="1600">
                <a:latin typeface="Courier New" panose="02070309020205020404" pitchFamily="49" charset="0"/>
                <a:cs typeface="Courier New" panose="02070309020205020404" pitchFamily="49" charset="0"/>
              </a:rPr>
              <a:t> no </a:t>
            </a:r>
            <a:r>
              <a:rPr lang="ca-ES" altLang="es-ES" sz="1600" err="1">
                <a:latin typeface="Courier New" panose="02070309020205020404" pitchFamily="49" charset="0"/>
                <a:cs typeface="Courier New" panose="02070309020205020404" pitchFamily="49" charset="0"/>
              </a:rPr>
              <a:t>hay</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duda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pero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jorge</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waschintown</a:t>
            </a:r>
            <a:r>
              <a:rPr lang="ca-ES" altLang="es-ES" sz="1600">
                <a:latin typeface="Courier New" panose="02070309020205020404" pitchFamily="49" charset="0"/>
                <a:cs typeface="Courier New" panose="02070309020205020404" pitchFamily="49" charset="0"/>
              </a:rPr>
              <a:t>, ni ningun </a:t>
            </a:r>
            <a:r>
              <a:rPr lang="ca-ES" altLang="es-ES" sz="1600" err="1">
                <a:latin typeface="Courier New" panose="02070309020205020404" pitchFamily="49" charset="0"/>
                <a:cs typeface="Courier New" panose="02070309020205020404" pitchFamily="49" charset="0"/>
              </a:rPr>
              <a:t>presidente</a:t>
            </a:r>
            <a:r>
              <a:rPr lang="ca-ES" altLang="es-ES" sz="1600">
                <a:latin typeface="Courier New" panose="02070309020205020404" pitchFamily="49" charset="0"/>
                <a:cs typeface="Courier New" panose="02070309020205020404" pitchFamily="49" charset="0"/>
              </a:rPr>
              <a:t> de </a:t>
            </a:r>
            <a:r>
              <a:rPr lang="ca-ES" altLang="es-ES" sz="1600" err="1">
                <a:latin typeface="Courier New" panose="02070309020205020404" pitchFamily="49" charset="0"/>
                <a:cs typeface="Courier New" panose="02070309020205020404" pitchFamily="49" charset="0"/>
              </a:rPr>
              <a:t>francia</a:t>
            </a:r>
            <a:r>
              <a:rPr lang="ca-ES" altLang="es-ES" sz="1600">
                <a:latin typeface="Courier New" panose="02070309020205020404" pitchFamily="49" charset="0"/>
                <a:cs typeface="Courier New" panose="02070309020205020404" pitchFamily="49" charset="0"/>
              </a:rPr>
              <a:t>, ni de la </a:t>
            </a:r>
            <a:r>
              <a:rPr lang="ca-ES" altLang="es-ES" sz="1600" err="1">
                <a:latin typeface="Courier New" panose="02070309020205020404" pitchFamily="49" charset="0"/>
                <a:cs typeface="Courier New" panose="02070309020205020404" pitchFamily="49" charset="0"/>
              </a:rPr>
              <a:t>conchinchina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primero</a:t>
            </a:r>
            <a:r>
              <a:rPr lang="ca-ES" altLang="es-ES" sz="1600">
                <a:latin typeface="Courier New" panose="02070309020205020404" pitchFamily="49" charset="0"/>
                <a:cs typeface="Courier New" panose="02070309020205020404" pitchFamily="49" charset="0"/>
              </a:rPr>
              <a:t>, ni </a:t>
            </a:r>
            <a:r>
              <a:rPr lang="ca-ES" altLang="es-ES" sz="1600" err="1">
                <a:latin typeface="Courier New" panose="02070309020205020404" pitchFamily="49" charset="0"/>
                <a:cs typeface="Courier New" panose="02070309020205020404" pitchFamily="49" charset="0"/>
              </a:rPr>
              <a:t>convirtieron</a:t>
            </a:r>
            <a:r>
              <a:rPr lang="ca-ES" altLang="es-ES" sz="1600">
                <a:latin typeface="Courier New" panose="02070309020205020404" pitchFamily="49" charset="0"/>
                <a:cs typeface="Courier New" panose="02070309020205020404" pitchFamily="49" charset="0"/>
              </a:rPr>
              <a:t> a las </a:t>
            </a:r>
            <a:r>
              <a:rPr lang="ca-ES" altLang="es-ES" sz="1600" err="1">
                <a:latin typeface="Courier New" panose="02070309020205020404" pitchFamily="49" charset="0"/>
                <a:cs typeface="Courier New" panose="02070309020205020404" pitchFamily="49" charset="0"/>
              </a:rPr>
              <a:t>porstitutas</a:t>
            </a:r>
            <a:r>
              <a:rPr lang="ca-ES" altLang="es-ES" sz="1600">
                <a:latin typeface="Courier New" panose="02070309020205020404" pitchFamily="49" charset="0"/>
                <a:cs typeface="Courier New" panose="02070309020205020404" pitchFamily="49" charset="0"/>
              </a:rPr>
              <a:t> en </a:t>
            </a:r>
            <a:r>
              <a:rPr lang="ca-ES" altLang="es-ES" sz="1600" err="1">
                <a:latin typeface="Courier New" panose="02070309020205020404" pitchFamily="49" charset="0"/>
                <a:cs typeface="Courier New" panose="02070309020205020404" pitchFamily="49" charset="0"/>
              </a:rPr>
              <a:t>milicianas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federadas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cederistas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prometiendoles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jurandoles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creando</a:t>
            </a:r>
            <a:r>
              <a:rPr lang="ca-ES" altLang="es-ES" sz="1600">
                <a:latin typeface="Courier New" panose="02070309020205020404" pitchFamily="49" charset="0"/>
                <a:cs typeface="Courier New" panose="02070309020205020404" pitchFamily="49" charset="0"/>
              </a:rPr>
              <a:t> una consigna que no se </a:t>
            </a:r>
            <a:r>
              <a:rPr lang="ca-ES" altLang="es-ES" sz="1600" err="1">
                <a:latin typeface="Courier New" panose="02070309020205020404" pitchFamily="49" charset="0"/>
                <a:cs typeface="Courier New" panose="02070309020205020404" pitchFamily="49" charset="0"/>
              </a:rPr>
              <a:t>permitiria</a:t>
            </a:r>
            <a:r>
              <a:rPr lang="ca-ES" altLang="es-ES" sz="1600">
                <a:latin typeface="Courier New" panose="02070309020205020404" pitchFamily="49" charset="0"/>
                <a:cs typeface="Courier New" panose="02070309020205020404" pitchFamily="49" charset="0"/>
              </a:rPr>
              <a:t> el </a:t>
            </a:r>
            <a:r>
              <a:rPr lang="ca-ES" altLang="es-ES" sz="1600" err="1">
                <a:latin typeface="Courier New" panose="02070309020205020404" pitchFamily="49" charset="0"/>
                <a:cs typeface="Courier New" panose="02070309020205020404" pitchFamily="49" charset="0"/>
              </a:rPr>
              <a:t>ejercicio</a:t>
            </a:r>
            <a:r>
              <a:rPr lang="ca-ES" altLang="es-ES" sz="1600">
                <a:latin typeface="Courier New" panose="02070309020205020404" pitchFamily="49" charset="0"/>
                <a:cs typeface="Courier New" panose="02070309020205020404" pitchFamily="49" charset="0"/>
              </a:rPr>
              <a:t> de la </a:t>
            </a:r>
            <a:r>
              <a:rPr lang="ca-ES" altLang="es-ES" sz="1600" err="1">
                <a:latin typeface="Courier New" panose="02070309020205020404" pitchFamily="49" charset="0"/>
                <a:cs typeface="Courier New" panose="02070309020205020404" pitchFamily="49" charset="0"/>
              </a:rPr>
              <a:t>prostitucion</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bajo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su</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gobierno</a:t>
            </a:r>
            <a:r>
              <a:rPr lang="ca-ES" altLang="es-ES" sz="1600">
                <a:latin typeface="Courier New" panose="02070309020205020404" pitchFamily="49" charset="0"/>
                <a:cs typeface="Courier New" panose="02070309020205020404" pitchFamily="49" charset="0"/>
              </a:rPr>
              <a:t>,,</a:t>
            </a:r>
            <a:r>
              <a:rPr lang="ca-ES" altLang="es-ES" sz="1600" err="1">
                <a:latin typeface="Courier New" panose="02070309020205020404" pitchFamily="49" charset="0"/>
                <a:cs typeface="Courier New" panose="02070309020205020404" pitchFamily="49" charset="0"/>
              </a:rPr>
              <a:t>llegando</a:t>
            </a:r>
            <a:r>
              <a:rPr lang="ca-ES" altLang="es-ES" sz="1600">
                <a:latin typeface="Courier New" panose="02070309020205020404" pitchFamily="49" charset="0"/>
                <a:cs typeface="Courier New" panose="02070309020205020404" pitchFamily="49" charset="0"/>
              </a:rPr>
              <a:t> al extremo de la </a:t>
            </a:r>
            <a:r>
              <a:rPr lang="ca-ES" altLang="es-ES" sz="1600" err="1">
                <a:latin typeface="Courier New" panose="02070309020205020404" pitchFamily="49" charset="0"/>
                <a:cs typeface="Courier New" panose="02070309020205020404" pitchFamily="49" charset="0"/>
              </a:rPr>
              <a:t>persecusion</a:t>
            </a:r>
            <a:r>
              <a:rPr lang="ca-ES" altLang="es-ES" sz="1600">
                <a:latin typeface="Courier New" panose="02070309020205020404" pitchFamily="49" charset="0"/>
                <a:cs typeface="Courier New" panose="02070309020205020404" pitchFamily="49" charset="0"/>
              </a:rPr>
              <a:t>, y la </a:t>
            </a:r>
            <a:r>
              <a:rPr lang="ca-ES" altLang="es-ES" sz="1600" err="1">
                <a:latin typeface="Courier New" panose="02070309020205020404" pitchFamily="49" charset="0"/>
                <a:cs typeface="Courier New" panose="02070309020205020404" pitchFamily="49" charset="0"/>
              </a:rPr>
              <a:t>represion</a:t>
            </a:r>
            <a:r>
              <a:rPr lang="ca-ES" altLang="es-ES" sz="1600">
                <a:latin typeface="Courier New" panose="02070309020205020404" pitchFamily="49" charset="0"/>
                <a:cs typeface="Courier New" panose="02070309020205020404" pitchFamily="49" charset="0"/>
              </a:rPr>
              <a:t> contra las </a:t>
            </a:r>
            <a:r>
              <a:rPr lang="ca-ES" altLang="es-ES" sz="1600" err="1">
                <a:latin typeface="Courier New" panose="02070309020205020404" pitchFamily="49" charset="0"/>
                <a:cs typeface="Courier New" panose="02070309020205020404" pitchFamily="49" charset="0"/>
              </a:rPr>
              <a:t>prostitutas</a:t>
            </a:r>
            <a:r>
              <a:rPr lang="ca-ES" altLang="es-ES" sz="1600">
                <a:latin typeface="Courier New" panose="02070309020205020404" pitchFamily="49" charset="0"/>
                <a:cs typeface="Courier New" panose="02070309020205020404" pitchFamily="49" charset="0"/>
              </a:rPr>
              <a:t>,,,</a:t>
            </a:r>
            <a:r>
              <a:rPr lang="ca-ES" altLang="es-ES" sz="1600" err="1">
                <a:latin typeface="Courier New" panose="02070309020205020404" pitchFamily="49" charset="0"/>
                <a:cs typeface="Courier New" panose="02070309020205020404" pitchFamily="49" charset="0"/>
              </a:rPr>
              <a:t>acusando</a:t>
            </a:r>
            <a:r>
              <a:rPr lang="ca-ES" altLang="es-ES" sz="1600">
                <a:latin typeface="Courier New" panose="02070309020205020404" pitchFamily="49" charset="0"/>
                <a:cs typeface="Courier New" panose="02070309020205020404" pitchFamily="49" charset="0"/>
              </a:rPr>
              <a:t> a los paises libres, a las </a:t>
            </a:r>
            <a:r>
              <a:rPr lang="ca-ES" altLang="es-ES" sz="1600" err="1">
                <a:latin typeface="Courier New" panose="02070309020205020404" pitchFamily="49" charset="0"/>
                <a:cs typeface="Courier New" panose="02070309020205020404" pitchFamily="49" charset="0"/>
              </a:rPr>
              <a:t>democracias</a:t>
            </a:r>
            <a:r>
              <a:rPr lang="ca-ES" altLang="es-ES" sz="1600">
                <a:latin typeface="Courier New" panose="02070309020205020404" pitchFamily="49" charset="0"/>
                <a:cs typeface="Courier New" panose="02070309020205020404" pitchFamily="49" charset="0"/>
              </a:rPr>
              <a:t>, era un </a:t>
            </a:r>
            <a:r>
              <a:rPr lang="ca-ES" altLang="es-ES" sz="1600" err="1">
                <a:latin typeface="Courier New" panose="02070309020205020404" pitchFamily="49" charset="0"/>
                <a:cs typeface="Courier New" panose="02070309020205020404" pitchFamily="49" charset="0"/>
              </a:rPr>
              <a:t>cassete</a:t>
            </a:r>
            <a:r>
              <a:rPr lang="ca-ES" altLang="es-ES" sz="1600">
                <a:latin typeface="Courier New" panose="02070309020205020404" pitchFamily="49" charset="0"/>
                <a:cs typeface="Courier New" panose="02070309020205020404" pitchFamily="49" charset="0"/>
              </a:rPr>
              <a:t>, un </a:t>
            </a:r>
            <a:r>
              <a:rPr lang="ca-ES" altLang="es-ES" sz="1600" err="1">
                <a:latin typeface="Courier New" panose="02070309020205020404" pitchFamily="49" charset="0"/>
                <a:cs typeface="Courier New" panose="02070309020205020404" pitchFamily="49" charset="0"/>
              </a:rPr>
              <a:t>disco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rayado</a:t>
            </a:r>
            <a:r>
              <a:rPr lang="ca-ES" altLang="es-ES" sz="1600">
                <a:latin typeface="Courier New" panose="02070309020205020404" pitchFamily="49" charset="0"/>
                <a:cs typeface="Courier New" panose="02070309020205020404" pitchFamily="49" charset="0"/>
              </a:rPr>
              <a:t>,, de que en los paises libres y </a:t>
            </a:r>
            <a:r>
              <a:rPr lang="ca-ES" altLang="es-ES" sz="1600" err="1">
                <a:latin typeface="Courier New" panose="02070309020205020404" pitchFamily="49" charset="0"/>
                <a:cs typeface="Courier New" panose="02070309020205020404" pitchFamily="49" charset="0"/>
              </a:rPr>
              <a:t>democraticos</a:t>
            </a:r>
            <a:r>
              <a:rPr lang="ca-ES" altLang="es-ES" sz="1600">
                <a:latin typeface="Courier New" panose="02070309020205020404" pitchFamily="49" charset="0"/>
                <a:cs typeface="Courier New" panose="02070309020205020404" pitchFamily="49" charset="0"/>
              </a:rPr>
              <a:t> existia la </a:t>
            </a:r>
            <a:r>
              <a:rPr lang="ca-ES" altLang="es-ES" sz="1600" err="1">
                <a:latin typeface="Courier New" panose="02070309020205020404" pitchFamily="49" charset="0"/>
                <a:cs typeface="Courier New" panose="02070309020205020404" pitchFamily="49" charset="0"/>
              </a:rPr>
              <a:t>prostitucion</a:t>
            </a:r>
            <a:r>
              <a:rPr lang="ca-ES" altLang="es-ES" sz="1600">
                <a:latin typeface="Courier New" panose="02070309020205020404" pitchFamily="49" charset="0"/>
                <a:cs typeface="Courier New" panose="02070309020205020404" pitchFamily="49" charset="0"/>
              </a:rPr>
              <a:t>, por </a:t>
            </a:r>
            <a:r>
              <a:rPr lang="ca-ES" altLang="es-ES" sz="1600" err="1">
                <a:latin typeface="Courier New" panose="02070309020205020404" pitchFamily="49" charset="0"/>
                <a:cs typeface="Courier New" panose="02070309020205020404" pitchFamily="49" charset="0"/>
              </a:rPr>
              <a:t>supuesto</a:t>
            </a:r>
            <a:r>
              <a:rPr lang="ca-ES" altLang="es-ES" sz="1600">
                <a:latin typeface="Courier New" panose="02070309020205020404" pitchFamily="49" charset="0"/>
                <a:cs typeface="Courier New" panose="02070309020205020404" pitchFamily="49" charset="0"/>
              </a:rPr>
              <a:t> que </a:t>
            </a:r>
            <a:r>
              <a:rPr lang="ca-ES" altLang="es-ES" sz="1600" err="1">
                <a:latin typeface="Courier New" panose="02070309020205020404" pitchFamily="49" charset="0"/>
                <a:cs typeface="Courier New" panose="02070309020205020404" pitchFamily="49" charset="0"/>
              </a:rPr>
              <a:t>siempree</a:t>
            </a:r>
            <a:r>
              <a:rPr lang="ca-ES" altLang="es-ES" sz="1600">
                <a:latin typeface="Courier New" panose="02070309020205020404" pitchFamily="49" charset="0"/>
                <a:cs typeface="Courier New" panose="02070309020205020404" pitchFamily="49" charset="0"/>
              </a:rPr>
              <a:t> ha </a:t>
            </a:r>
            <a:r>
              <a:rPr lang="ca-ES" altLang="es-ES" sz="1600" err="1">
                <a:latin typeface="Courier New" panose="02070309020205020404" pitchFamily="49" charset="0"/>
                <a:cs typeface="Courier New" panose="02070309020205020404" pitchFamily="49" charset="0"/>
              </a:rPr>
              <a:t>existido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presisamente</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porque</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hay</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libertad</a:t>
            </a:r>
            <a:r>
              <a:rPr lang="ca-ES" altLang="es-ES" sz="1600">
                <a:latin typeface="Courier New" panose="02070309020205020404" pitchFamily="49" charset="0"/>
                <a:cs typeface="Courier New" panose="02070309020205020404" pitchFamily="49" charset="0"/>
              </a:rPr>
              <a:t>, es </a:t>
            </a:r>
            <a:r>
              <a:rPr lang="ca-ES" altLang="es-ES" sz="1600" err="1">
                <a:latin typeface="Courier New" panose="02070309020205020404" pitchFamily="49" charset="0"/>
                <a:cs typeface="Courier New" panose="02070309020205020404" pitchFamily="49" charset="0"/>
              </a:rPr>
              <a:t>algo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asi</a:t>
            </a:r>
            <a:r>
              <a:rPr lang="ca-ES" altLang="es-ES" sz="1600">
                <a:latin typeface="Courier New" panose="02070309020205020404" pitchFamily="49" charset="0"/>
                <a:cs typeface="Courier New" panose="02070309020205020404" pitchFamily="49" charset="0"/>
              </a:rPr>
              <a:t> como una </a:t>
            </a:r>
            <a:r>
              <a:rPr lang="ca-ES" altLang="es-ES" sz="1600" err="1">
                <a:latin typeface="Courier New" panose="02070309020205020404" pitchFamily="49" charset="0"/>
                <a:cs typeface="Courier New" panose="02070309020205020404" pitchFamily="49" charset="0"/>
              </a:rPr>
              <a:t>puerta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entreabierta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pero</a:t>
            </a:r>
            <a:r>
              <a:rPr lang="ca-ES" altLang="es-ES" sz="1600">
                <a:latin typeface="Courier New" panose="02070309020205020404" pitchFamily="49" charset="0"/>
                <a:cs typeface="Courier New" panose="02070309020205020404" pitchFamily="49" charset="0"/>
              </a:rPr>
              <a:t> tu </a:t>
            </a:r>
            <a:r>
              <a:rPr lang="ca-ES" altLang="es-ES" sz="1600" err="1">
                <a:latin typeface="Courier New" panose="02070309020205020404" pitchFamily="49" charset="0"/>
                <a:cs typeface="Courier New" panose="02070309020205020404" pitchFamily="49" charset="0"/>
              </a:rPr>
              <a:t>asquerosa</a:t>
            </a:r>
            <a:r>
              <a:rPr lang="ca-ES" altLang="es-ES" sz="1600">
                <a:latin typeface="Courier New" panose="02070309020205020404" pitchFamily="49" charset="0"/>
                <a:cs typeface="Courier New" panose="02070309020205020404" pitchFamily="49" charset="0"/>
              </a:rPr>
              <a:t> dictadura ha </a:t>
            </a:r>
            <a:r>
              <a:rPr lang="ca-ES" altLang="es-ES" sz="1600" err="1">
                <a:latin typeface="Courier New" panose="02070309020205020404" pitchFamily="49" charset="0"/>
                <a:cs typeface="Courier New" panose="02070309020205020404" pitchFamily="49" charset="0"/>
              </a:rPr>
              <a:t>usado</a:t>
            </a:r>
            <a:r>
              <a:rPr lang="ca-ES" altLang="es-ES" sz="1600">
                <a:latin typeface="Courier New" panose="02070309020205020404" pitchFamily="49" charset="0"/>
                <a:cs typeface="Courier New" panose="02070309020205020404" pitchFamily="49" charset="0"/>
              </a:rPr>
              <a:t> a las </a:t>
            </a:r>
            <a:r>
              <a:rPr lang="ca-ES" altLang="es-ES" sz="1600" err="1">
                <a:latin typeface="Courier New" panose="02070309020205020404" pitchFamily="49" charset="0"/>
                <a:cs typeface="Courier New" panose="02070309020205020404" pitchFamily="49" charset="0"/>
              </a:rPr>
              <a:t>mujeres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cubanas</a:t>
            </a:r>
            <a:r>
              <a:rPr lang="ca-ES" altLang="es-ES" sz="1600">
                <a:latin typeface="Courier New" panose="02070309020205020404" pitchFamily="49" charset="0"/>
                <a:cs typeface="Courier New" panose="02070309020205020404" pitchFamily="49" charset="0"/>
              </a:rPr>
              <a:t>, como un instrumento, para </a:t>
            </a:r>
            <a:r>
              <a:rPr lang="ca-ES" altLang="es-ES" sz="1600" err="1">
                <a:latin typeface="Courier New" panose="02070309020205020404" pitchFamily="49" charset="0"/>
                <a:cs typeface="Courier New" panose="02070309020205020404" pitchFamily="49" charset="0"/>
              </a:rPr>
              <a:t>atraer</a:t>
            </a:r>
            <a:r>
              <a:rPr lang="ca-ES" altLang="es-ES" sz="1600">
                <a:latin typeface="Courier New" panose="02070309020205020404" pitchFamily="49" charset="0"/>
                <a:cs typeface="Courier New" panose="02070309020205020404" pitchFamily="49" charset="0"/>
              </a:rPr>
              <a:t> el </a:t>
            </a:r>
            <a:r>
              <a:rPr lang="ca-ES" altLang="es-ES" sz="1600" err="1">
                <a:latin typeface="Courier New" panose="02070309020205020404" pitchFamily="49" charset="0"/>
                <a:cs typeface="Courier New" panose="02070309020205020404" pitchFamily="49" charset="0"/>
              </a:rPr>
              <a:t>turismo</a:t>
            </a:r>
            <a:r>
              <a:rPr lang="ca-ES" altLang="es-ES" sz="1600">
                <a:latin typeface="Courier New" panose="02070309020205020404" pitchFamily="49" charset="0"/>
                <a:cs typeface="Courier New" panose="02070309020205020404" pitchFamily="49" charset="0"/>
              </a:rPr>
              <a:t>, de carnada, para que </a:t>
            </a:r>
            <a:r>
              <a:rPr lang="ca-ES" altLang="es-ES" sz="1600" err="1">
                <a:latin typeface="Courier New" panose="02070309020205020404" pitchFamily="49" charset="0"/>
                <a:cs typeface="Courier New" panose="02070309020205020404" pitchFamily="49" charset="0"/>
              </a:rPr>
              <a:t>vayan</a:t>
            </a:r>
            <a:r>
              <a:rPr lang="ca-ES" altLang="es-ES" sz="1600">
                <a:latin typeface="Courier New" panose="02070309020205020404" pitchFamily="49" charset="0"/>
                <a:cs typeface="Courier New" panose="02070309020205020404" pitchFamily="49" charset="0"/>
              </a:rPr>
              <a:t> los </a:t>
            </a:r>
            <a:r>
              <a:rPr lang="ca-ES" altLang="es-ES" sz="1600" err="1">
                <a:latin typeface="Courier New" panose="02070309020205020404" pitchFamily="49" charset="0"/>
                <a:cs typeface="Courier New" panose="02070309020205020404" pitchFamily="49" charset="0"/>
              </a:rPr>
              <a:t>turistas</a:t>
            </a:r>
            <a:r>
              <a:rPr lang="ca-ES" altLang="es-ES" sz="1600">
                <a:latin typeface="Courier New" panose="02070309020205020404" pitchFamily="49" charset="0"/>
                <a:cs typeface="Courier New" panose="02070309020205020404" pitchFamily="49" charset="0"/>
              </a:rPr>
              <a:t> a </a:t>
            </a:r>
            <a:r>
              <a:rPr lang="ca-ES" altLang="es-ES" sz="1600" err="1">
                <a:latin typeface="Courier New" panose="02070309020205020404" pitchFamily="49" charset="0"/>
                <a:cs typeface="Courier New" panose="02070309020205020404" pitchFamily="49" charset="0"/>
              </a:rPr>
              <a:t>cuba</a:t>
            </a:r>
            <a:r>
              <a:rPr lang="ca-ES" altLang="es-ES" sz="1600">
                <a:latin typeface="Courier New" panose="02070309020205020404" pitchFamily="49" charset="0"/>
                <a:cs typeface="Courier New" panose="02070309020205020404" pitchFamily="49" charset="0"/>
              </a:rPr>
              <a:t> a un </a:t>
            </a:r>
            <a:r>
              <a:rPr lang="ca-ES" altLang="es-ES" sz="1600" err="1">
                <a:latin typeface="Courier New" panose="02070309020205020404" pitchFamily="49" charset="0"/>
                <a:cs typeface="Courier New" panose="02070309020205020404" pitchFamily="49" charset="0"/>
              </a:rPr>
              <a:t>turismo</a:t>
            </a:r>
            <a:r>
              <a:rPr lang="ca-ES" altLang="es-ES" sz="1600">
                <a:latin typeface="Courier New" panose="02070309020205020404" pitchFamily="49" charset="0"/>
                <a:cs typeface="Courier New" panose="02070309020205020404" pitchFamily="49" charset="0"/>
              </a:rPr>
              <a:t> sexual barato, </a:t>
            </a:r>
            <a:r>
              <a:rPr lang="ca-ES" altLang="es-ES" sz="1600" err="1">
                <a:latin typeface="Courier New" panose="02070309020205020404" pitchFamily="49" charset="0"/>
                <a:cs typeface="Courier New" panose="02070309020205020404" pitchFamily="49" charset="0"/>
              </a:rPr>
              <a:t>debido</a:t>
            </a:r>
            <a:r>
              <a:rPr lang="ca-ES" altLang="es-ES" sz="1600">
                <a:latin typeface="Courier New" panose="02070309020205020404" pitchFamily="49" charset="0"/>
                <a:cs typeface="Courier New" panose="02070309020205020404" pitchFamily="49" charset="0"/>
              </a:rPr>
              <a:t> a las </a:t>
            </a:r>
            <a:r>
              <a:rPr lang="ca-ES" altLang="es-ES" sz="1600" err="1">
                <a:latin typeface="Courier New" panose="02070309020205020404" pitchFamily="49" charset="0"/>
                <a:cs typeface="Courier New" panose="02070309020205020404" pitchFamily="49" charset="0"/>
              </a:rPr>
              <a:t>nesesidades</a:t>
            </a:r>
            <a:r>
              <a:rPr lang="ca-ES" altLang="es-ES" sz="1600">
                <a:latin typeface="Courier New" panose="02070309020205020404" pitchFamily="49" charset="0"/>
                <a:cs typeface="Courier New" panose="02070309020205020404" pitchFamily="49" charset="0"/>
              </a:rPr>
              <a:t> que </a:t>
            </a:r>
            <a:r>
              <a:rPr lang="ca-ES" altLang="es-ES" sz="1600" err="1">
                <a:latin typeface="Courier New" panose="02070309020205020404" pitchFamily="49" charset="0"/>
                <a:cs typeface="Courier New" panose="02070309020205020404" pitchFamily="49" charset="0"/>
              </a:rPr>
              <a:t>ellos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mismos</a:t>
            </a:r>
            <a:r>
              <a:rPr lang="ca-ES" altLang="es-ES" sz="1600">
                <a:latin typeface="Courier New" panose="02070309020205020404" pitchFamily="49" charset="0"/>
                <a:cs typeface="Courier New" panose="02070309020205020404" pitchFamily="49" charset="0"/>
              </a:rPr>
              <a:t> han </a:t>
            </a:r>
            <a:r>
              <a:rPr lang="ca-ES" altLang="es-ES" sz="1600" err="1">
                <a:latin typeface="Courier New" panose="02070309020205020404" pitchFamily="49" charset="0"/>
                <a:cs typeface="Courier New" panose="02070309020205020404" pitchFamily="49" charset="0"/>
              </a:rPr>
              <a:t>creado</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crean</a:t>
            </a:r>
            <a:r>
              <a:rPr lang="ca-ES" altLang="es-ES" sz="1600">
                <a:latin typeface="Courier New" panose="02070309020205020404" pitchFamily="49" charset="0"/>
                <a:cs typeface="Courier New" panose="02070309020205020404" pitchFamily="49" charset="0"/>
              </a:rPr>
              <a:t> las </a:t>
            </a:r>
            <a:r>
              <a:rPr lang="ca-ES" altLang="es-ES" sz="1600" err="1">
                <a:latin typeface="Courier New" panose="02070309020205020404" pitchFamily="49" charset="0"/>
                <a:cs typeface="Courier New" panose="02070309020205020404" pitchFamily="49" charset="0"/>
              </a:rPr>
              <a:t>miserias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nesesidades</a:t>
            </a:r>
            <a:r>
              <a:rPr lang="ca-ES" altLang="es-ES" sz="1600">
                <a:latin typeface="Courier New" panose="02070309020205020404" pitchFamily="49" charset="0"/>
                <a:cs typeface="Courier New" panose="02070309020205020404" pitchFamily="49" charset="0"/>
              </a:rPr>
              <a:t>, y </a:t>
            </a:r>
            <a:r>
              <a:rPr lang="ca-ES" altLang="es-ES" sz="1600" err="1">
                <a:latin typeface="Courier New" panose="02070309020205020404" pitchFamily="49" charset="0"/>
                <a:cs typeface="Courier New" panose="02070309020205020404" pitchFamily="49" charset="0"/>
              </a:rPr>
              <a:t>crean</a:t>
            </a:r>
            <a:r>
              <a:rPr lang="ca-ES" altLang="es-ES" sz="1600">
                <a:latin typeface="Courier New" panose="02070309020205020404" pitchFamily="49" charset="0"/>
                <a:cs typeface="Courier New" panose="02070309020205020404" pitchFamily="49" charset="0"/>
              </a:rPr>
              <a:t> el </a:t>
            </a:r>
            <a:r>
              <a:rPr lang="ca-ES" altLang="es-ES" sz="1600" err="1">
                <a:latin typeface="Courier New" panose="02070309020205020404" pitchFamily="49" charset="0"/>
                <a:cs typeface="Courier New" panose="02070309020205020404" pitchFamily="49" charset="0"/>
              </a:rPr>
              <a:t>turismo</a:t>
            </a:r>
            <a:r>
              <a:rPr lang="ca-ES" altLang="es-ES" sz="1600">
                <a:latin typeface="Courier New" panose="02070309020205020404" pitchFamily="49" charset="0"/>
                <a:cs typeface="Courier New" panose="02070309020205020404" pitchFamily="49" charset="0"/>
              </a:rPr>
              <a:t> sexual, </a:t>
            </a:r>
            <a:r>
              <a:rPr lang="ca-ES" altLang="es-ES" sz="1600" err="1">
                <a:latin typeface="Courier New" panose="02070309020205020404" pitchFamily="49" charset="0"/>
                <a:cs typeface="Courier New" panose="02070309020205020404" pitchFamily="49" charset="0"/>
              </a:rPr>
              <a:t>pra</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atrear</a:t>
            </a:r>
            <a:r>
              <a:rPr lang="ca-ES" altLang="es-ES" sz="1600">
                <a:latin typeface="Courier New" panose="02070309020205020404" pitchFamily="49" charset="0"/>
                <a:cs typeface="Courier New" panose="02070309020205020404" pitchFamily="49" charset="0"/>
              </a:rPr>
              <a:t> a los </a:t>
            </a:r>
            <a:r>
              <a:rPr lang="ca-ES" altLang="es-ES" sz="1600" err="1">
                <a:latin typeface="Courier New" panose="02070309020205020404" pitchFamily="49" charset="0"/>
                <a:cs typeface="Courier New" panose="02070309020205020404" pitchFamily="49" charset="0"/>
              </a:rPr>
              <a:t>asquerosos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turistas</a:t>
            </a:r>
            <a:r>
              <a:rPr lang="ca-ES" altLang="es-ES" sz="1600">
                <a:latin typeface="Courier New" panose="02070309020205020404" pitchFamily="49" charset="0"/>
                <a:cs typeface="Courier New" panose="02070309020205020404" pitchFamily="49" charset="0"/>
              </a:rPr>
              <a:t> </a:t>
            </a:r>
            <a:r>
              <a:rPr lang="ca-ES" altLang="es-ES" sz="1600" err="1">
                <a:latin typeface="Courier New" panose="02070309020205020404" pitchFamily="49" charset="0"/>
                <a:cs typeface="Courier New" panose="02070309020205020404" pitchFamily="49" charset="0"/>
              </a:rPr>
              <a:t>sexuales</a:t>
            </a:r>
            <a:r>
              <a:rPr lang="ca-ES" altLang="es-ES" sz="1600">
                <a:latin typeface="Courier New" panose="02070309020205020404" pitchFamily="49" charset="0"/>
                <a:cs typeface="Courier New" panose="02070309020205020404" pitchFamily="49" charset="0"/>
              </a:rPr>
              <a:t>,,,,, </a:t>
            </a:r>
            <a:endParaRPr lang="es-ES" altLang="es-ES" sz="1600">
              <a:latin typeface="Courier New" panose="02070309020205020404" pitchFamily="49" charset="0"/>
              <a:cs typeface="Courier New" panose="02070309020205020404" pitchFamily="49" charset="0"/>
            </a:endParaRPr>
          </a:p>
        </p:txBody>
      </p:sp>
      <p:sp>
        <p:nvSpPr>
          <p:cNvPr id="2" name="Marcador de número de diapositiva 1">
            <a:extLst>
              <a:ext uri="{FF2B5EF4-FFF2-40B4-BE49-F238E27FC236}">
                <a16:creationId xmlns:a16="http://schemas.microsoft.com/office/drawing/2014/main" id="{1893E450-826C-DE64-D797-F3DBA46CAE30}"/>
              </a:ext>
            </a:extLst>
          </p:cNvPr>
          <p:cNvSpPr>
            <a:spLocks noGrp="1"/>
          </p:cNvSpPr>
          <p:nvPr>
            <p:ph type="sldNum" sz="quarter" idx="12"/>
          </p:nvPr>
        </p:nvSpPr>
        <p:spPr/>
        <p:txBody>
          <a:bodyPr/>
          <a:lstStyle/>
          <a:p>
            <a:pPr rtl="0"/>
            <a:fld id="{3A98EE3D-8CD1-4C3F-BD1C-C98C9596463C}" type="slidenum">
              <a:rPr lang="es-ES" noProof="0" smtClean="0"/>
              <a:t>26</a:t>
            </a:fld>
            <a:endParaRPr lang="es-ES" noProof="0"/>
          </a:p>
        </p:txBody>
      </p:sp>
      <p:sp>
        <p:nvSpPr>
          <p:cNvPr id="3" name="CuadroTexto 2">
            <a:extLst>
              <a:ext uri="{FF2B5EF4-FFF2-40B4-BE49-F238E27FC236}">
                <a16:creationId xmlns:a16="http://schemas.microsoft.com/office/drawing/2014/main" id="{2DD6BFFB-6CAE-1CFD-40E2-FDEEFD6A483C}"/>
              </a:ext>
            </a:extLst>
          </p:cNvPr>
          <p:cNvSpPr txBox="1"/>
          <p:nvPr/>
        </p:nvSpPr>
        <p:spPr>
          <a:xfrm>
            <a:off x="838200" y="1360754"/>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Lengua espontánea</a:t>
            </a:r>
          </a:p>
        </p:txBody>
      </p:sp>
      <p:sp>
        <p:nvSpPr>
          <p:cNvPr id="5" name="CuadroTexto 4">
            <a:extLst>
              <a:ext uri="{FF2B5EF4-FFF2-40B4-BE49-F238E27FC236}">
                <a16:creationId xmlns:a16="http://schemas.microsoft.com/office/drawing/2014/main" id="{9041B6CD-ADD2-90E0-264F-717E46F3E36F}"/>
              </a:ext>
            </a:extLst>
          </p:cNvPr>
          <p:cNvSpPr txBox="1"/>
          <p:nvPr/>
        </p:nvSpPr>
        <p:spPr>
          <a:xfrm>
            <a:off x="838200" y="1825624"/>
            <a:ext cx="9596867" cy="369332"/>
          </a:xfrm>
          <a:prstGeom prst="rect">
            <a:avLst/>
          </a:prstGeom>
          <a:noFill/>
        </p:spPr>
        <p:txBody>
          <a:bodyPr wrap="square">
            <a:spAutoFit/>
          </a:bodyPr>
          <a:lstStyle/>
          <a:p>
            <a:pPr marL="0" indent="0">
              <a:buNone/>
              <a:defRPr/>
            </a:pPr>
            <a:r>
              <a:rPr lang="ca-ES" sz="1800">
                <a:cs typeface="Courier New" pitchFamily="49" charset="0"/>
              </a:rPr>
              <a:t>¿</a:t>
            </a:r>
            <a:r>
              <a:rPr lang="ca-ES" sz="1800" err="1">
                <a:cs typeface="Courier New" pitchFamily="49" charset="0"/>
              </a:rPr>
              <a:t>Cómo</a:t>
            </a:r>
            <a:r>
              <a:rPr lang="ca-ES" sz="1800">
                <a:cs typeface="Courier New" pitchFamily="49" charset="0"/>
              </a:rPr>
              <a:t> </a:t>
            </a:r>
            <a:r>
              <a:rPr lang="ca-ES" sz="1800" err="1">
                <a:cs typeface="Courier New" pitchFamily="49" charset="0"/>
              </a:rPr>
              <a:t>segmentaríais</a:t>
            </a:r>
            <a:r>
              <a:rPr lang="ca-ES" sz="1800">
                <a:cs typeface="Courier New" pitchFamily="49" charset="0"/>
              </a:rPr>
              <a:t> este fragmento?</a:t>
            </a:r>
          </a:p>
        </p:txBody>
      </p:sp>
      <p:sp>
        <p:nvSpPr>
          <p:cNvPr id="6" name="Rectángulo 5">
            <a:extLst>
              <a:ext uri="{FF2B5EF4-FFF2-40B4-BE49-F238E27FC236}">
                <a16:creationId xmlns:a16="http://schemas.microsoft.com/office/drawing/2014/main" id="{A5F1511A-9B91-B75A-A835-D7B960183CD2}"/>
              </a:ext>
            </a:extLst>
          </p:cNvPr>
          <p:cNvSpPr/>
          <p:nvPr/>
        </p:nvSpPr>
        <p:spPr>
          <a:xfrm>
            <a:off x="612559" y="2371726"/>
            <a:ext cx="10884023" cy="3576313"/>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a:extLst>
              <a:ext uri="{FF2B5EF4-FFF2-40B4-BE49-F238E27FC236}">
                <a16:creationId xmlns:a16="http://schemas.microsoft.com/office/drawing/2014/main" id="{2A8956C7-D15A-3BC5-D4DB-50BAA09C23BA}"/>
              </a:ext>
            </a:extLst>
          </p:cNvPr>
          <p:cNvSpPr/>
          <p:nvPr/>
        </p:nvSpPr>
        <p:spPr>
          <a:xfrm>
            <a:off x="2135188" y="1976805"/>
            <a:ext cx="7777162" cy="2862322"/>
          </a:xfrm>
          <a:prstGeom prst="rect">
            <a:avLst/>
          </a:prstGeom>
        </p:spPr>
        <p:txBody>
          <a:bodyPr>
            <a:spAutoFit/>
          </a:bodyPr>
          <a:lstStyle/>
          <a:p>
            <a:pPr eaLnBrk="1" hangingPunct="1">
              <a:defRPr/>
            </a:pPr>
            <a:endParaRPr lang="es-ES"/>
          </a:p>
          <a:p>
            <a:pPr eaLnBrk="1" hangingPunct="1">
              <a:defRPr/>
            </a:pPr>
            <a:r>
              <a:rPr lang="es-ES"/>
              <a:t>Objetivo : determinar la actitud con respecto a algún tema, o la polaridad global contextual de un documento.</a:t>
            </a:r>
          </a:p>
          <a:p>
            <a:pPr eaLnBrk="1" hangingPunct="1">
              <a:defRPr/>
            </a:pPr>
            <a:endParaRPr lang="es-ES"/>
          </a:p>
          <a:p>
            <a:pPr marL="742950" lvl="1" indent="-285750">
              <a:buFont typeface="Arial" panose="020B0604020202020204" pitchFamily="34" charset="0"/>
              <a:buChar char="•"/>
              <a:defRPr/>
            </a:pPr>
            <a:r>
              <a:rPr lang="es-ES"/>
              <a:t>Clasificación de la polaridad: clasificar fragmentos de texto en positivo o negativo, dependiendo de su significado emocional.</a:t>
            </a:r>
          </a:p>
          <a:p>
            <a:pPr lvl="1">
              <a:defRPr/>
            </a:pPr>
            <a:endParaRPr lang="es-ES"/>
          </a:p>
          <a:p>
            <a:pPr marL="742950" lvl="1" indent="-285750">
              <a:buFont typeface="Arial" panose="020B0604020202020204" pitchFamily="34" charset="0"/>
              <a:buChar char="•"/>
              <a:defRPr/>
            </a:pPr>
            <a:r>
              <a:rPr lang="es-ES"/>
              <a:t>Clasificación de la intensidad: clasificar los textos de acuerdo a la intensidad emocional expresada (muy positivo, positivo, neutro , negativo, muy negativo</a:t>
            </a:r>
          </a:p>
        </p:txBody>
      </p:sp>
      <p:sp>
        <p:nvSpPr>
          <p:cNvPr id="4" name="Título 1">
            <a:extLst>
              <a:ext uri="{FF2B5EF4-FFF2-40B4-BE49-F238E27FC236}">
                <a16:creationId xmlns:a16="http://schemas.microsoft.com/office/drawing/2014/main" id="{F12B5E44-0CDA-CC8A-44D6-A98FEAE8DA80}"/>
              </a:ext>
            </a:extLst>
          </p:cNvPr>
          <p:cNvSpPr>
            <a:spLocks noGrp="1"/>
          </p:cNvSpPr>
          <p:nvPr>
            <p:ph type="title"/>
          </p:nvPr>
        </p:nvSpPr>
        <p:spPr>
          <a:xfrm>
            <a:off x="838200" y="365125"/>
            <a:ext cx="10515600" cy="1325563"/>
          </a:xfrm>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027F5746-6E82-4E58-42ED-EB98443FFE3D}"/>
              </a:ext>
            </a:extLst>
          </p:cNvPr>
          <p:cNvSpPr>
            <a:spLocks noGrp="1"/>
          </p:cNvSpPr>
          <p:nvPr>
            <p:ph type="sldNum" sz="quarter" idx="12"/>
          </p:nvPr>
        </p:nvSpPr>
        <p:spPr/>
        <p:txBody>
          <a:bodyPr/>
          <a:lstStyle/>
          <a:p>
            <a:pPr rtl="0"/>
            <a:fld id="{3A98EE3D-8CD1-4C3F-BD1C-C98C9596463C}" type="slidenum">
              <a:rPr lang="es-ES" noProof="0" smtClean="0"/>
              <a:t>27</a:t>
            </a:fld>
            <a:endParaRPr lang="es-ES" noProof="0"/>
          </a:p>
        </p:txBody>
      </p:sp>
      <p:sp>
        <p:nvSpPr>
          <p:cNvPr id="8" name="CuadroTexto 7">
            <a:extLst>
              <a:ext uri="{FF2B5EF4-FFF2-40B4-BE49-F238E27FC236}">
                <a16:creationId xmlns:a16="http://schemas.microsoft.com/office/drawing/2014/main" id="{8C22F23E-2AFD-5547-7156-73CFA4096C32}"/>
              </a:ext>
            </a:extLst>
          </p:cNvPr>
          <p:cNvSpPr txBox="1"/>
          <p:nvPr/>
        </p:nvSpPr>
        <p:spPr>
          <a:xfrm>
            <a:off x="962487" y="1368875"/>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2 Marcador de contenido">
            <a:extLst>
              <a:ext uri="{FF2B5EF4-FFF2-40B4-BE49-F238E27FC236}">
                <a16:creationId xmlns:a16="http://schemas.microsoft.com/office/drawing/2014/main" id="{91A9D92A-6129-C226-E0A9-E895DD10B5BF}"/>
              </a:ext>
            </a:extLst>
          </p:cNvPr>
          <p:cNvSpPr>
            <a:spLocks noGrp="1"/>
          </p:cNvSpPr>
          <p:nvPr>
            <p:ph idx="1"/>
          </p:nvPr>
        </p:nvSpPr>
        <p:spPr>
          <a:xfrm>
            <a:off x="838200" y="2251753"/>
            <a:ext cx="10515600" cy="4351338"/>
          </a:xfrm>
        </p:spPr>
        <p:txBody>
          <a:bodyPr>
            <a:normAutofit/>
          </a:bodyPr>
          <a:lstStyle/>
          <a:p>
            <a:pPr marL="1588" indent="12700" algn="just">
              <a:buNone/>
              <a:tabLst>
                <a:tab pos="715963" algn="l"/>
              </a:tabLst>
            </a:pPr>
            <a:r>
              <a:rPr lang="es-ES" altLang="es-ES" sz="1800">
                <a:ea typeface="ＭＳ Ｐゴシック" panose="020B0600070205080204" pitchFamily="34" charset="-128"/>
              </a:rPr>
              <a:t>“Las palabras alegres ganan a las tristes” (El País, 15-02-2015)</a:t>
            </a:r>
          </a:p>
          <a:p>
            <a:pPr marL="1588" indent="12700" algn="just">
              <a:buNone/>
              <a:tabLst>
                <a:tab pos="715963" algn="l"/>
              </a:tabLst>
            </a:pPr>
            <a:r>
              <a:rPr lang="es-ES" altLang="es-ES" sz="1800">
                <a:ea typeface="ＭＳ Ｐゴシック" panose="020B0600070205080204" pitchFamily="34" charset="-128"/>
                <a:hlinkClick r:id="rId3"/>
              </a:rPr>
              <a:t>http://elpais.com/elpais/2015/02/10/ciencia/1423584383_770666.html</a:t>
            </a:r>
            <a:endParaRPr lang="es-ES" altLang="es-ES" sz="1800">
              <a:ea typeface="ＭＳ Ｐゴシック" panose="020B0600070205080204" pitchFamily="34" charset="-128"/>
            </a:endParaRPr>
          </a:p>
          <a:p>
            <a:pPr marL="1588" indent="12700" algn="just">
              <a:buNone/>
              <a:tabLst>
                <a:tab pos="715963" algn="l"/>
              </a:tabLst>
            </a:pPr>
            <a:r>
              <a:rPr lang="es-ES" sz="1800">
                <a:ea typeface="ＭＳ Ｐゴシック" panose="020B0600070205080204" pitchFamily="34" charset="-128"/>
                <a:hlinkClick r:id="rId4">
                  <a:extLst>
                    <a:ext uri="{A12FA001-AC4F-418D-AE19-62706E023703}">
                      <ahyp:hlinkClr xmlns:ahyp="http://schemas.microsoft.com/office/drawing/2018/hyperlinkcolor" val="tx"/>
                    </a:ext>
                  </a:extLst>
                </a:hlinkClick>
              </a:rPr>
              <a:t>El lenguaje también busca la felicidad | FundéuRAE (fundeu.es)</a:t>
            </a:r>
            <a:endParaRPr lang="es-ES" altLang="es-ES" sz="1800">
              <a:ea typeface="ＭＳ Ｐゴシック" panose="020B0600070205080204" pitchFamily="34" charset="-128"/>
            </a:endParaRPr>
          </a:p>
          <a:p>
            <a:pPr marL="1588" indent="12700" algn="just">
              <a:buNone/>
              <a:tabLst>
                <a:tab pos="715963" algn="l"/>
              </a:tabLst>
            </a:pPr>
            <a:endParaRPr lang="es-ES" altLang="es-ES" sz="1800">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La hipótesis Pollyanna</a:t>
            </a:r>
          </a:p>
          <a:p>
            <a:pPr marL="1588" indent="12700" algn="just">
              <a:buNone/>
              <a:tabLst>
                <a:tab pos="715963" algn="l"/>
              </a:tabLst>
            </a:pPr>
            <a:endParaRPr lang="es-ES" altLang="es-ES" sz="1800">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					</a:t>
            </a:r>
          </a:p>
        </p:txBody>
      </p:sp>
      <p:pic>
        <p:nvPicPr>
          <p:cNvPr id="64516" name="3 Imagen" descr="pollyanna2.jpg">
            <a:extLst>
              <a:ext uri="{FF2B5EF4-FFF2-40B4-BE49-F238E27FC236}">
                <a16:creationId xmlns:a16="http://schemas.microsoft.com/office/drawing/2014/main" id="{AC760B17-179E-78C6-E16C-37C25C0932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1049" y="4192176"/>
            <a:ext cx="3324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a:extLst>
              <a:ext uri="{FF2B5EF4-FFF2-40B4-BE49-F238E27FC236}">
                <a16:creationId xmlns:a16="http://schemas.microsoft.com/office/drawing/2014/main" id="{78C3F134-43F8-AB89-BF7C-E71045A2EDF6}"/>
              </a:ext>
            </a:extLst>
          </p:cNvPr>
          <p:cNvSpPr txBox="1"/>
          <p:nvPr/>
        </p:nvSpPr>
        <p:spPr>
          <a:xfrm>
            <a:off x="6199819" y="4129013"/>
            <a:ext cx="4639815" cy="2031325"/>
          </a:xfrm>
          <a:prstGeom prst="rect">
            <a:avLst/>
          </a:prstGeom>
          <a:noFill/>
        </p:spPr>
        <p:txBody>
          <a:bodyPr wrap="square">
            <a:spAutoFit/>
          </a:bodyPr>
          <a:lstStyle/>
          <a:p>
            <a:pPr eaLnBrk="1" hangingPunct="1">
              <a:defRPr/>
            </a:pPr>
            <a:r>
              <a:rPr lang="ca-ES" i="1" err="1"/>
              <a:t>There</a:t>
            </a:r>
            <a:r>
              <a:rPr lang="ca-ES" i="1"/>
              <a:t> is a universal </a:t>
            </a:r>
            <a:r>
              <a:rPr lang="ca-ES" i="1" err="1"/>
              <a:t>human</a:t>
            </a:r>
            <a:r>
              <a:rPr lang="ca-ES" i="1"/>
              <a:t> </a:t>
            </a:r>
            <a:r>
              <a:rPr lang="ca-ES" i="1" err="1"/>
              <a:t>tendency</a:t>
            </a:r>
            <a:r>
              <a:rPr lang="ca-ES" i="1"/>
              <a:t> to </a:t>
            </a:r>
            <a:r>
              <a:rPr lang="ca-ES" i="1" err="1"/>
              <a:t>use</a:t>
            </a:r>
            <a:r>
              <a:rPr lang="ca-ES" i="1"/>
              <a:t> </a:t>
            </a:r>
            <a:r>
              <a:rPr lang="ca-ES" i="1" err="1"/>
              <a:t>evaluatively</a:t>
            </a:r>
            <a:r>
              <a:rPr lang="ca-ES" i="1"/>
              <a:t> </a:t>
            </a:r>
            <a:r>
              <a:rPr lang="ca-ES" i="1" err="1"/>
              <a:t>positive</a:t>
            </a:r>
            <a:r>
              <a:rPr lang="ca-ES" i="1"/>
              <a:t> </a:t>
            </a:r>
            <a:r>
              <a:rPr lang="ca-ES" i="1" err="1"/>
              <a:t>words</a:t>
            </a:r>
            <a:r>
              <a:rPr lang="ca-ES" i="1"/>
              <a:t> </a:t>
            </a:r>
            <a:r>
              <a:rPr lang="ca-ES" i="1" err="1"/>
              <a:t>more</a:t>
            </a:r>
            <a:r>
              <a:rPr lang="ca-ES" i="1"/>
              <a:t> </a:t>
            </a:r>
            <a:r>
              <a:rPr lang="ca-ES" i="1" err="1"/>
              <a:t>frequently</a:t>
            </a:r>
            <a:r>
              <a:rPr lang="ca-ES" i="1"/>
              <a:t>, </a:t>
            </a:r>
            <a:r>
              <a:rPr lang="ca-ES" i="1" err="1"/>
              <a:t>diversely</a:t>
            </a:r>
            <a:r>
              <a:rPr lang="ca-ES" i="1"/>
              <a:t> and </a:t>
            </a:r>
            <a:r>
              <a:rPr lang="ca-ES" i="1" err="1"/>
              <a:t>facilely</a:t>
            </a:r>
            <a:r>
              <a:rPr lang="ca-ES" i="1"/>
              <a:t> </a:t>
            </a:r>
            <a:r>
              <a:rPr lang="ca-ES" i="1" err="1"/>
              <a:t>than</a:t>
            </a:r>
            <a:r>
              <a:rPr lang="ca-ES" i="1"/>
              <a:t> </a:t>
            </a:r>
            <a:r>
              <a:rPr lang="ca-ES" i="1" err="1"/>
              <a:t>evaluatively</a:t>
            </a:r>
            <a:r>
              <a:rPr lang="ca-ES" i="1"/>
              <a:t> </a:t>
            </a:r>
            <a:r>
              <a:rPr lang="ca-ES" i="1" err="1"/>
              <a:t>negative</a:t>
            </a:r>
            <a:r>
              <a:rPr lang="ca-ES" i="1"/>
              <a:t> </a:t>
            </a:r>
            <a:r>
              <a:rPr lang="ca-ES" i="1" err="1"/>
              <a:t>words</a:t>
            </a:r>
            <a:r>
              <a:rPr lang="ca-ES" i="1"/>
              <a:t>.  Put </a:t>
            </a:r>
            <a:r>
              <a:rPr lang="ca-ES" i="1" err="1"/>
              <a:t>even</a:t>
            </a:r>
            <a:r>
              <a:rPr lang="ca-ES" i="1"/>
              <a:t> </a:t>
            </a:r>
            <a:r>
              <a:rPr lang="ca-ES" i="1" err="1"/>
              <a:t>more</a:t>
            </a:r>
            <a:r>
              <a:rPr lang="ca-ES" i="1"/>
              <a:t> </a:t>
            </a:r>
            <a:r>
              <a:rPr lang="ca-ES" i="1" err="1"/>
              <a:t>simply</a:t>
            </a:r>
            <a:r>
              <a:rPr lang="ca-ES" i="1"/>
              <a:t>, humans </a:t>
            </a:r>
            <a:r>
              <a:rPr lang="ca-ES" i="1" err="1"/>
              <a:t>tend</a:t>
            </a:r>
            <a:r>
              <a:rPr lang="ca-ES" i="1"/>
              <a:t> to “</a:t>
            </a:r>
            <a:r>
              <a:rPr lang="ca-ES" i="1" err="1"/>
              <a:t>look</a:t>
            </a:r>
            <a:r>
              <a:rPr lang="ca-ES" i="1"/>
              <a:t> on (and </a:t>
            </a:r>
            <a:r>
              <a:rPr lang="ca-ES" i="1" err="1"/>
              <a:t>talk</a:t>
            </a:r>
            <a:r>
              <a:rPr lang="ca-ES" i="1"/>
              <a:t> </a:t>
            </a:r>
            <a:r>
              <a:rPr lang="ca-ES" i="1" err="1"/>
              <a:t>about</a:t>
            </a:r>
            <a:r>
              <a:rPr lang="ca-ES" i="1"/>
              <a:t>) </a:t>
            </a:r>
            <a:r>
              <a:rPr lang="ca-ES" i="1" err="1"/>
              <a:t>the</a:t>
            </a:r>
            <a:r>
              <a:rPr lang="ca-ES" i="1"/>
              <a:t> </a:t>
            </a:r>
            <a:r>
              <a:rPr lang="ca-ES" i="1" err="1"/>
              <a:t>bright</a:t>
            </a:r>
            <a:r>
              <a:rPr lang="ca-ES" i="1"/>
              <a:t> </a:t>
            </a:r>
            <a:r>
              <a:rPr lang="ca-ES" i="1" err="1"/>
              <a:t>side</a:t>
            </a:r>
            <a:r>
              <a:rPr lang="ca-ES" i="1"/>
              <a:t> of </a:t>
            </a:r>
            <a:r>
              <a:rPr lang="ca-ES" i="1" err="1"/>
              <a:t>life</a:t>
            </a:r>
            <a:r>
              <a:rPr lang="ca-ES" i="1"/>
              <a:t>.” </a:t>
            </a:r>
          </a:p>
          <a:p>
            <a:pPr eaLnBrk="1" hangingPunct="1">
              <a:defRPr/>
            </a:pPr>
            <a:endParaRPr lang="ca-ES"/>
          </a:p>
          <a:p>
            <a:pPr eaLnBrk="1" hangingPunct="1">
              <a:defRPr/>
            </a:pPr>
            <a:r>
              <a:rPr lang="ca-ES"/>
              <a:t>(J. </a:t>
            </a:r>
            <a:r>
              <a:rPr lang="ca-ES" err="1"/>
              <a:t>Boucher</a:t>
            </a:r>
            <a:r>
              <a:rPr lang="ca-ES"/>
              <a:t>, C. E. </a:t>
            </a:r>
            <a:r>
              <a:rPr lang="ca-ES" err="1"/>
              <a:t>Osgood</a:t>
            </a:r>
            <a:r>
              <a:rPr lang="ca-ES"/>
              <a:t>, 1969)</a:t>
            </a:r>
          </a:p>
        </p:txBody>
      </p:sp>
      <p:sp>
        <p:nvSpPr>
          <p:cNvPr id="4" name="Título 1">
            <a:extLst>
              <a:ext uri="{FF2B5EF4-FFF2-40B4-BE49-F238E27FC236}">
                <a16:creationId xmlns:a16="http://schemas.microsoft.com/office/drawing/2014/main" id="{F10D5976-75E3-AFF3-4FA1-5A902EC4CB32}"/>
              </a:ext>
            </a:extLst>
          </p:cNvPr>
          <p:cNvSpPr>
            <a:spLocks noGrp="1"/>
          </p:cNvSpPr>
          <p:nvPr>
            <p:ph type="title"/>
          </p:nvPr>
        </p:nvSpPr>
        <p:spPr>
          <a:xfrm>
            <a:off x="838200" y="365125"/>
            <a:ext cx="10515600" cy="1325563"/>
          </a:xfrm>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0065216A-8DFC-09C3-1951-C23C41EEDB00}"/>
              </a:ext>
            </a:extLst>
          </p:cNvPr>
          <p:cNvSpPr>
            <a:spLocks noGrp="1"/>
          </p:cNvSpPr>
          <p:nvPr>
            <p:ph type="sldNum" sz="quarter" idx="12"/>
          </p:nvPr>
        </p:nvSpPr>
        <p:spPr/>
        <p:txBody>
          <a:bodyPr/>
          <a:lstStyle/>
          <a:p>
            <a:pPr rtl="0"/>
            <a:fld id="{3A98EE3D-8CD1-4C3F-BD1C-C98C9596463C}" type="slidenum">
              <a:rPr lang="es-ES" noProof="0" smtClean="0"/>
              <a:t>28</a:t>
            </a:fld>
            <a:endParaRPr lang="es-ES" noProof="0"/>
          </a:p>
        </p:txBody>
      </p:sp>
      <p:sp>
        <p:nvSpPr>
          <p:cNvPr id="3" name="CuadroTexto 2">
            <a:extLst>
              <a:ext uri="{FF2B5EF4-FFF2-40B4-BE49-F238E27FC236}">
                <a16:creationId xmlns:a16="http://schemas.microsoft.com/office/drawing/2014/main" id="{27A04777-95DB-2D60-536E-A790DAECDE6A}"/>
              </a:ext>
            </a:extLst>
          </p:cNvPr>
          <p:cNvSpPr txBox="1"/>
          <p:nvPr/>
        </p:nvSpPr>
        <p:spPr>
          <a:xfrm>
            <a:off x="838200" y="1506349"/>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4 CuadroTexto">
            <a:extLst>
              <a:ext uri="{FF2B5EF4-FFF2-40B4-BE49-F238E27FC236}">
                <a16:creationId xmlns:a16="http://schemas.microsoft.com/office/drawing/2014/main" id="{E95B1298-44AD-DF9A-BD68-2477DE179416}"/>
              </a:ext>
            </a:extLst>
          </p:cNvPr>
          <p:cNvSpPr txBox="1">
            <a:spLocks noChangeArrowheads="1"/>
          </p:cNvSpPr>
          <p:nvPr/>
        </p:nvSpPr>
        <p:spPr bwMode="auto">
          <a:xfrm>
            <a:off x="906464" y="4255394"/>
            <a:ext cx="6191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sz="1800">
                <a:latin typeface="+mn-lt"/>
              </a:rPr>
              <a:t>- Diccionario de polaridad</a:t>
            </a:r>
          </a:p>
        </p:txBody>
      </p:sp>
      <p:sp>
        <p:nvSpPr>
          <p:cNvPr id="4" name="Título 1">
            <a:extLst>
              <a:ext uri="{FF2B5EF4-FFF2-40B4-BE49-F238E27FC236}">
                <a16:creationId xmlns:a16="http://schemas.microsoft.com/office/drawing/2014/main" id="{E3B3E1B6-3820-CDFB-6C58-66048A0E568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a:solidFill>
                  <a:srgbClr val="176FB1"/>
                </a:solidFill>
              </a:rPr>
              <a:t>Proyectos en los que trabajamos</a:t>
            </a:r>
          </a:p>
        </p:txBody>
      </p:sp>
      <p:sp>
        <p:nvSpPr>
          <p:cNvPr id="2" name="Marcador de número de diapositiva 1">
            <a:extLst>
              <a:ext uri="{FF2B5EF4-FFF2-40B4-BE49-F238E27FC236}">
                <a16:creationId xmlns:a16="http://schemas.microsoft.com/office/drawing/2014/main" id="{86441DE0-0BC3-B487-79BA-E2710EDEE78B}"/>
              </a:ext>
            </a:extLst>
          </p:cNvPr>
          <p:cNvSpPr>
            <a:spLocks noGrp="1"/>
          </p:cNvSpPr>
          <p:nvPr>
            <p:ph type="sldNum" sz="quarter" idx="12"/>
          </p:nvPr>
        </p:nvSpPr>
        <p:spPr/>
        <p:txBody>
          <a:bodyPr/>
          <a:lstStyle/>
          <a:p>
            <a:pPr rtl="0"/>
            <a:fld id="{3A98EE3D-8CD1-4C3F-BD1C-C98C9596463C}" type="slidenum">
              <a:rPr lang="es-ES" noProof="0" smtClean="0"/>
              <a:t>29</a:t>
            </a:fld>
            <a:endParaRPr lang="es-ES" noProof="0"/>
          </a:p>
        </p:txBody>
      </p:sp>
      <p:sp>
        <p:nvSpPr>
          <p:cNvPr id="6" name="CuadroTexto 5">
            <a:extLst>
              <a:ext uri="{FF2B5EF4-FFF2-40B4-BE49-F238E27FC236}">
                <a16:creationId xmlns:a16="http://schemas.microsoft.com/office/drawing/2014/main" id="{F8545062-221B-7030-62D2-570B5C98BA4A}"/>
              </a:ext>
            </a:extLst>
          </p:cNvPr>
          <p:cNvSpPr txBox="1"/>
          <p:nvPr/>
        </p:nvSpPr>
        <p:spPr>
          <a:xfrm>
            <a:off x="999940" y="1519964"/>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pic>
        <p:nvPicPr>
          <p:cNvPr id="10" name="Picture 2">
            <a:extLst>
              <a:ext uri="{FF2B5EF4-FFF2-40B4-BE49-F238E27FC236}">
                <a16:creationId xmlns:a16="http://schemas.microsoft.com/office/drawing/2014/main" id="{DEBF2672-7202-932A-A334-ED956D87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082" y="2423277"/>
            <a:ext cx="3774454" cy="366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E94E7983-D766-AA3E-E2D3-1E591A438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4" y="2495492"/>
            <a:ext cx="5981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A9024119-057D-57D8-A2C7-4AA52C50D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79489" y="3000317"/>
            <a:ext cx="5867400" cy="1019175"/>
          </a:xfrm>
          <a:prstGeom prst="rect">
            <a:avLst/>
          </a:prstGeom>
          <a:noFill/>
        </p:spPr>
      </p:pic>
      <p:sp>
        <p:nvSpPr>
          <p:cNvPr id="20" name="CuadroTexto 19">
            <a:extLst>
              <a:ext uri="{FF2B5EF4-FFF2-40B4-BE49-F238E27FC236}">
                <a16:creationId xmlns:a16="http://schemas.microsoft.com/office/drawing/2014/main" id="{E827C2B7-3C81-3DEC-F735-397BD44F4A07}"/>
              </a:ext>
            </a:extLst>
          </p:cNvPr>
          <p:cNvSpPr txBox="1"/>
          <p:nvPr/>
        </p:nvSpPr>
        <p:spPr>
          <a:xfrm>
            <a:off x="1394385" y="4757273"/>
            <a:ext cx="6094520" cy="646331"/>
          </a:xfrm>
          <a:prstGeom prst="rect">
            <a:avLst/>
          </a:prstGeom>
          <a:noFill/>
        </p:spPr>
        <p:txBody>
          <a:bodyPr wrap="square">
            <a:spAutoFit/>
          </a:bodyPr>
          <a:lstStyle/>
          <a:p>
            <a:pPr eaLnBrk="1" hangingPunct="1">
              <a:defRPr/>
            </a:pPr>
            <a:r>
              <a:rPr lang="ca-ES" b="1">
                <a:solidFill>
                  <a:srgbClr val="002060"/>
                </a:solidFill>
              </a:rPr>
              <a:t>ML-SenCon (Multilingual Sentiment Lexicon)</a:t>
            </a:r>
          </a:p>
          <a:p>
            <a:pPr eaLnBrk="1" hangingPunct="1">
              <a:defRPr/>
            </a:pPr>
            <a:r>
              <a:rPr lang="ca-ES">
                <a:hlinkClick r:id="rId6"/>
              </a:rPr>
              <a:t>http://www.lsi.us.es/~fermin/ML-SentiCon.zip</a:t>
            </a:r>
            <a:endParaRPr lang="ca-E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Presentación</a:t>
            </a:r>
            <a:r>
              <a:rPr lang="ca-ES" sz="2800">
                <a:solidFill>
                  <a:srgbClr val="176FB1"/>
                </a:solidFill>
              </a:rPr>
              <a:t> del </a:t>
            </a:r>
            <a:r>
              <a:rPr lang="ca-ES" sz="2800" err="1">
                <a:solidFill>
                  <a:srgbClr val="176FB1"/>
                </a:solidFill>
              </a:rPr>
              <a:t>STeL</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578864"/>
            <a:ext cx="10515600" cy="4251960"/>
          </a:xfrm>
        </p:spPr>
        <p:txBody>
          <a:bodyPr>
            <a:normAutofit/>
          </a:bodyPr>
          <a:lstStyle/>
          <a:p>
            <a:pPr marL="1588" indent="12700">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El  </a:t>
            </a:r>
            <a:r>
              <a:rPr lang="es-ES" sz="1800" err="1">
                <a:ea typeface="ＭＳ Ｐゴシック" pitchFamily="34" charset="-128"/>
                <a:cs typeface="Calibri Light" panose="020F0302020204030204" pitchFamily="34" charset="0"/>
              </a:rPr>
              <a:t>Servei</a:t>
            </a:r>
            <a:r>
              <a:rPr lang="es-ES" sz="1800">
                <a:ea typeface="ＭＳ Ｐゴシック" pitchFamily="34" charset="-128"/>
                <a:cs typeface="Calibri Light" panose="020F0302020204030204" pitchFamily="34" charset="0"/>
              </a:rPr>
              <a:t> de </a:t>
            </a:r>
            <a:r>
              <a:rPr lang="es-ES" sz="1800" err="1">
                <a:ea typeface="ＭＳ Ｐゴシック" pitchFamily="34" charset="-128"/>
                <a:cs typeface="Calibri Light" panose="020F0302020204030204" pitchFamily="34" charset="0"/>
              </a:rPr>
              <a:t>Tecnologia</a:t>
            </a:r>
            <a:r>
              <a:rPr lang="es-ES" sz="1800">
                <a:ea typeface="ＭＳ Ｐゴシック" pitchFamily="34" charset="-128"/>
                <a:cs typeface="Calibri Light" panose="020F0302020204030204" pitchFamily="34" charset="0"/>
              </a:rPr>
              <a:t> Lingüística (</a:t>
            </a:r>
            <a:r>
              <a:rPr lang="es-ES" sz="1800" err="1">
                <a:ea typeface="ＭＳ Ｐゴシック" pitchFamily="34" charset="-128"/>
                <a:cs typeface="Calibri Light" panose="020F0302020204030204" pitchFamily="34" charset="0"/>
              </a:rPr>
              <a:t>STeL</a:t>
            </a:r>
            <a:r>
              <a:rPr lang="es-ES" sz="1800">
                <a:ea typeface="ＭＳ Ｐゴシック" pitchFamily="34" charset="-128"/>
                <a:cs typeface="Calibri Light" panose="020F0302020204030204" pitchFamily="34" charset="0"/>
              </a:rPr>
              <a:t>) se creó el año 2006, como continuación de la Unidad de </a:t>
            </a:r>
            <a:r>
              <a:rPr lang="es-ES" sz="1800" err="1">
                <a:ea typeface="ＭＳ Ｐゴシック" pitchFamily="34" charset="-128"/>
                <a:cs typeface="Calibri Light" panose="020F0302020204030204" pitchFamily="34" charset="0"/>
              </a:rPr>
              <a:t>Lexicometría</a:t>
            </a:r>
            <a:r>
              <a:rPr lang="es-ES" sz="1800">
                <a:ea typeface="ＭＳ Ｐゴシック" pitchFamily="34" charset="-128"/>
                <a:cs typeface="Calibri Light" panose="020F0302020204030204" pitchFamily="34" charset="0"/>
              </a:rPr>
              <a:t>, creada en los años 90, gracias a un convenio con la </a:t>
            </a:r>
            <a:r>
              <a:rPr lang="es-ES" sz="1800" err="1">
                <a:ea typeface="ＭＳ Ｐゴシック" pitchFamily="34" charset="-128"/>
                <a:cs typeface="Calibri Light" panose="020F0302020204030204" pitchFamily="34" charset="0"/>
              </a:rPr>
              <a:t>Université</a:t>
            </a:r>
            <a:r>
              <a:rPr lang="es-ES" sz="1800">
                <a:ea typeface="ＭＳ Ｐゴシック" pitchFamily="34" charset="-128"/>
                <a:cs typeface="Calibri Light" panose="020F0302020204030204" pitchFamily="34" charset="0"/>
              </a:rPr>
              <a:t> de la </a:t>
            </a:r>
            <a:r>
              <a:rPr lang="es-ES" sz="1800" err="1">
                <a:ea typeface="ＭＳ Ｐゴシック" pitchFamily="34" charset="-128"/>
                <a:cs typeface="Calibri Light" panose="020F0302020204030204" pitchFamily="34" charset="0"/>
              </a:rPr>
              <a:t>Sorbonne</a:t>
            </a:r>
            <a:r>
              <a:rPr lang="es-ES" sz="1800">
                <a:ea typeface="ＭＳ Ｐゴシック" pitchFamily="34" charset="-128"/>
                <a:cs typeface="Calibri Light" panose="020F0302020204030204" pitchFamily="34" charset="0"/>
              </a:rPr>
              <a:t> </a:t>
            </a:r>
            <a:r>
              <a:rPr lang="es-ES" sz="1800" err="1">
                <a:ea typeface="ＭＳ Ｐゴシック" pitchFamily="34" charset="-128"/>
                <a:cs typeface="Calibri Light" panose="020F0302020204030204" pitchFamily="34" charset="0"/>
              </a:rPr>
              <a:t>nouvelle</a:t>
            </a:r>
            <a:r>
              <a:rPr lang="es-ES" sz="1800">
                <a:ea typeface="ＭＳ Ｐゴシック" pitchFamily="34" charset="-128"/>
                <a:cs typeface="Calibri Light" panose="020F0302020204030204" pitchFamily="34" charset="0"/>
              </a:rPr>
              <a:t>-Paris 3.</a:t>
            </a:r>
          </a:p>
          <a:p>
            <a:pPr marL="274320" indent="-274320" eaLnBrk="1" fontAlgn="auto" hangingPunct="1">
              <a:spcAft>
                <a:spcPts val="0"/>
              </a:spcAft>
              <a:buFont typeface="Arial" charset="0"/>
              <a:buNone/>
              <a:defRPr/>
            </a:pPr>
            <a:endParaRPr lang="es-ES" sz="1800">
              <a:ea typeface="ＭＳ Ｐゴシック" pitchFamily="34" charset="-128"/>
              <a:cs typeface="Calibri Light" panose="020F0302020204030204" pitchFamily="34" charset="0"/>
            </a:endParaRPr>
          </a:p>
          <a:p>
            <a:pPr lvl="1" algn="just">
              <a:defRPr/>
            </a:pPr>
            <a:r>
              <a:rPr lang="es-ES" sz="1800">
                <a:ea typeface="ＭＳ Ｐゴシック" pitchFamily="34" charset="-128"/>
                <a:cs typeface="Calibri Light" panose="020F0302020204030204" pitchFamily="34" charset="0"/>
              </a:rPr>
              <a:t>Dirección: Mireia </a:t>
            </a:r>
            <a:r>
              <a:rPr lang="es-ES" sz="1800" err="1">
                <a:ea typeface="ＭＳ Ｐゴシック" pitchFamily="34" charset="-128"/>
                <a:cs typeface="Calibri Light" panose="020F0302020204030204" pitchFamily="34" charset="0"/>
              </a:rPr>
              <a:t>Farrús</a:t>
            </a:r>
            <a:endParaRPr lang="es-ES" sz="1800">
              <a:ea typeface="ＭＳ Ｐゴシック" pitchFamily="34" charset="-128"/>
              <a:cs typeface="Calibri Light" panose="020F0302020204030204" pitchFamily="34" charset="0"/>
            </a:endParaRPr>
          </a:p>
          <a:p>
            <a:pPr lvl="1">
              <a:defRPr/>
            </a:pPr>
            <a:r>
              <a:rPr lang="es-ES" sz="1800">
                <a:ea typeface="ＭＳ Ｐゴシック" pitchFamily="34" charset="-128"/>
                <a:cs typeface="Calibri Light" panose="020F0302020204030204" pitchFamily="34" charset="0"/>
              </a:rPr>
              <a:t>Responsable técnica: Montserrat Nofre</a:t>
            </a:r>
          </a:p>
          <a:p>
            <a:pPr lvl="1">
              <a:defRPr/>
            </a:pPr>
            <a:r>
              <a:rPr lang="es-ES" sz="1800">
                <a:ea typeface="ＭＳ Ｐゴシック" pitchFamily="34" charset="-128"/>
                <a:cs typeface="Calibri Light" panose="020F0302020204030204" pitchFamily="34" charset="0"/>
              </a:rPr>
              <a:t>Técnicos informáticos: Pol </a:t>
            </a:r>
            <a:r>
              <a:rPr lang="es-ES" sz="1800" err="1">
                <a:ea typeface="ＭＳ Ｐゴシック" pitchFamily="34" charset="-128"/>
                <a:cs typeface="Calibri Light" panose="020F0302020204030204" pitchFamily="34" charset="0"/>
              </a:rPr>
              <a:t>Pastells</a:t>
            </a:r>
            <a:r>
              <a:rPr lang="es-ES" sz="1800">
                <a:ea typeface="ＭＳ Ｐゴシック" pitchFamily="34" charset="-128"/>
                <a:cs typeface="Calibri Light" panose="020F0302020204030204" pitchFamily="34" charset="0"/>
              </a:rPr>
              <a:t>, moixo.com</a:t>
            </a:r>
          </a:p>
          <a:p>
            <a:pPr lvl="1">
              <a:defRPr/>
            </a:pPr>
            <a:r>
              <a:rPr lang="es-ES" sz="1800">
                <a:ea typeface="ＭＳ Ｐゴシック" pitchFamily="34" charset="-128"/>
                <a:cs typeface="Calibri Light" panose="020F0302020204030204" pitchFamily="34" charset="0"/>
              </a:rPr>
              <a:t>Doctorandos: Alejandro Ariza, Laura de </a:t>
            </a:r>
            <a:r>
              <a:rPr lang="es-ES" sz="1800" err="1">
                <a:ea typeface="ＭＳ Ｐゴシック" pitchFamily="34" charset="-128"/>
                <a:cs typeface="Calibri Light" panose="020F0302020204030204" pitchFamily="34" charset="0"/>
              </a:rPr>
              <a:t>Grazia</a:t>
            </a:r>
            <a:r>
              <a:rPr lang="es-ES" sz="1800">
                <a:ea typeface="ＭＳ Ｐゴシック" pitchFamily="34" charset="-128"/>
                <a:cs typeface="Calibri Light" panose="020F0302020204030204" pitchFamily="34" charset="0"/>
              </a:rPr>
              <a:t>, Wolfgang </a:t>
            </a:r>
            <a:r>
              <a:rPr lang="es-ES" sz="1800" err="1">
                <a:ea typeface="ＭＳ Ｐゴシック" pitchFamily="34" charset="-128"/>
                <a:cs typeface="Calibri Light" panose="020F0302020204030204" pitchFamily="34" charset="0"/>
              </a:rPr>
              <a:t>Sebastian</a:t>
            </a:r>
            <a:r>
              <a:rPr lang="es-ES" sz="1800">
                <a:ea typeface="ＭＳ Ｐゴシック" pitchFamily="34" charset="-128"/>
                <a:cs typeface="Calibri Light" panose="020F0302020204030204" pitchFamily="34" charset="0"/>
              </a:rPr>
              <a:t> </a:t>
            </a:r>
            <a:r>
              <a:rPr lang="es-ES" sz="1800" err="1">
                <a:ea typeface="ＭＳ Ｐゴシック" pitchFamily="34" charset="-128"/>
                <a:cs typeface="Calibri Light" panose="020F0302020204030204" pitchFamily="34" charset="0"/>
              </a:rPr>
              <a:t>Schmeisser</a:t>
            </a:r>
            <a:r>
              <a:rPr lang="es-ES" sz="1800">
                <a:ea typeface="ＭＳ Ｐゴシック" pitchFamily="34" charset="-128"/>
                <a:cs typeface="Calibri Light" panose="020F0302020204030204" pitchFamily="34" charset="0"/>
              </a:rPr>
              <a:t>, </a:t>
            </a:r>
            <a:r>
              <a:rPr lang="es-ES" sz="1800" err="1">
                <a:ea typeface="ＭＳ Ｐゴシック" pitchFamily="34" charset="-128"/>
                <a:cs typeface="Calibri Light" panose="020F0302020204030204" pitchFamily="34" charset="0"/>
              </a:rPr>
              <a:t>Yongjian</a:t>
            </a:r>
            <a:r>
              <a:rPr lang="es-ES" sz="1800">
                <a:ea typeface="ＭＳ Ｐゴシック" pitchFamily="34" charset="-128"/>
                <a:cs typeface="Calibri Light" panose="020F0302020204030204" pitchFamily="34" charset="0"/>
              </a:rPr>
              <a:t> Chen</a:t>
            </a:r>
          </a:p>
          <a:p>
            <a:pPr lvl="1">
              <a:defRPr/>
            </a:pPr>
            <a:r>
              <a:rPr lang="es-ES" sz="1800">
                <a:ea typeface="ＭＳ Ｐゴシック" pitchFamily="34" charset="-128"/>
                <a:cs typeface="Calibri Light" panose="020F0302020204030204" pitchFamily="34" charset="0"/>
              </a:rPr>
              <a:t>Alumnos en prácticas: Marta Martínez, Carlos Valero</a:t>
            </a:r>
          </a:p>
          <a:p>
            <a:pPr lvl="1">
              <a:defRPr/>
            </a:pPr>
            <a:r>
              <a:rPr lang="es-ES" sz="1800">
                <a:ea typeface="ＭＳ Ｐゴシック" pitchFamily="34" charset="-128"/>
                <a:cs typeface="Calibri Light" panose="020F0302020204030204" pitchFamily="34" charset="0"/>
              </a:rPr>
              <a:t>Colaboradores en proyectos: Xavier Bonet, David </a:t>
            </a:r>
            <a:r>
              <a:rPr lang="es-ES" sz="1800" err="1">
                <a:ea typeface="ＭＳ Ｐゴシック" pitchFamily="34" charset="-128"/>
                <a:cs typeface="Calibri Light" panose="020F0302020204030204" pitchFamily="34" charset="0"/>
              </a:rPr>
              <a:t>Bridgewater</a:t>
            </a:r>
            <a:r>
              <a:rPr lang="es-ES" sz="1800">
                <a:ea typeface="ＭＳ Ｐゴシック" pitchFamily="34" charset="-128"/>
                <a:cs typeface="Calibri Light" panose="020F0302020204030204" pitchFamily="34" charset="0"/>
              </a:rPr>
              <a:t>, Àlex Peiró, Emma Raimundo, Laura </a:t>
            </a:r>
            <a:r>
              <a:rPr lang="es-ES" sz="1800" err="1">
                <a:ea typeface="ＭＳ Ｐゴシック" pitchFamily="34" charset="-128"/>
                <a:cs typeface="Calibri Light" panose="020F0302020204030204" pitchFamily="34" charset="0"/>
              </a:rPr>
              <a:t>Tañà</a:t>
            </a:r>
            <a:r>
              <a:rPr lang="es-ES" sz="1800">
                <a:ea typeface="ＭＳ Ｐゴシック" pitchFamily="34" charset="-128"/>
                <a:cs typeface="Calibri Light" panose="020F0302020204030204" pitchFamily="34" charset="0"/>
              </a:rPr>
              <a:t>, Francesca Wright</a:t>
            </a:r>
          </a:p>
          <a:p>
            <a:endParaRPr lang="ca-ES" sz="2000"/>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a:t>
            </a:fld>
            <a:endParaRPr lang="es-ES" noProof="0"/>
          </a:p>
        </p:txBody>
      </p:sp>
    </p:spTree>
    <p:extLst>
      <p:ext uri="{BB962C8B-B14F-4D97-AF65-F5344CB8AC3E}">
        <p14:creationId xmlns:p14="http://schemas.microsoft.com/office/powerpoint/2010/main" val="2184549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a:extLst>
              <a:ext uri="{FF2B5EF4-FFF2-40B4-BE49-F238E27FC236}">
                <a16:creationId xmlns:a16="http://schemas.microsoft.com/office/drawing/2014/main" id="{ECD60A00-30F8-85C7-E83A-E04D87745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966" y="2455862"/>
            <a:ext cx="5981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a:extLst>
              <a:ext uri="{FF2B5EF4-FFF2-40B4-BE49-F238E27FC236}">
                <a16:creationId xmlns:a16="http://schemas.microsoft.com/office/drawing/2014/main" id="{378ACC09-8943-867B-B955-D0C8089735C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956404" y="2960687"/>
            <a:ext cx="5867400" cy="1019175"/>
          </a:xfrm>
          <a:noFill/>
        </p:spPr>
      </p:pic>
      <p:sp>
        <p:nvSpPr>
          <p:cNvPr id="70661" name="4 CuadroTexto">
            <a:extLst>
              <a:ext uri="{FF2B5EF4-FFF2-40B4-BE49-F238E27FC236}">
                <a16:creationId xmlns:a16="http://schemas.microsoft.com/office/drawing/2014/main" id="{2E92DF79-C8A3-FE47-255B-6E453A61DA5F}"/>
              </a:ext>
            </a:extLst>
          </p:cNvPr>
          <p:cNvSpPr txBox="1">
            <a:spLocks noChangeArrowheads="1"/>
          </p:cNvSpPr>
          <p:nvPr/>
        </p:nvSpPr>
        <p:spPr bwMode="auto">
          <a:xfrm>
            <a:off x="3000375" y="4149725"/>
            <a:ext cx="6191250" cy="1754188"/>
          </a:xfrm>
          <a:prstGeom prst="rect">
            <a:avLst/>
          </a:prstGeom>
          <a:noFill/>
          <a:ln w="9525">
            <a:solidFill>
              <a:srgbClr val="05468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ca-ES" altLang="es-ES" sz="1800">
                <a:latin typeface="Arial" panose="020B0604020202020204" pitchFamily="34" charset="0"/>
              </a:rPr>
              <a:t> Diccionario de polaridad</a:t>
            </a:r>
          </a:p>
          <a:p>
            <a:pPr eaLnBrk="1" hangingPunct="1">
              <a:spcBef>
                <a:spcPct val="0"/>
              </a:spcBef>
              <a:buFontTx/>
              <a:buChar char="-"/>
            </a:pPr>
            <a:r>
              <a:rPr lang="ca-ES" altLang="es-ES" sz="1800">
                <a:latin typeface="Arial" panose="020B0604020202020204" pitchFamily="34" charset="0"/>
              </a:rPr>
              <a:t> Polaridad en las oraciones</a:t>
            </a:r>
          </a:p>
          <a:p>
            <a:pPr eaLnBrk="1" hangingPunct="1">
              <a:spcBef>
                <a:spcPct val="0"/>
              </a:spcBef>
              <a:buFontTx/>
              <a:buChar char="-"/>
            </a:pPr>
            <a:r>
              <a:rPr lang="ca-ES" altLang="es-ES" sz="1800">
                <a:latin typeface="Arial" panose="020B0604020202020204" pitchFamily="34" charset="0"/>
              </a:rPr>
              <a:t> Intensificadores</a:t>
            </a:r>
          </a:p>
          <a:p>
            <a:pPr eaLnBrk="1" hangingPunct="1">
              <a:spcBef>
                <a:spcPct val="0"/>
              </a:spcBef>
              <a:buFontTx/>
              <a:buChar char="-"/>
            </a:pPr>
            <a:r>
              <a:rPr lang="ca-ES" altLang="es-ES" sz="1800">
                <a:latin typeface="Arial" panose="020B0604020202020204" pitchFamily="34" charset="0"/>
              </a:rPr>
              <a:t> Coordinación</a:t>
            </a:r>
          </a:p>
          <a:p>
            <a:pPr eaLnBrk="1" hangingPunct="1">
              <a:spcBef>
                <a:spcPct val="0"/>
              </a:spcBef>
              <a:buFontTx/>
              <a:buChar char="-"/>
            </a:pPr>
            <a:r>
              <a:rPr lang="ca-ES" altLang="es-ES" sz="1800">
                <a:latin typeface="Arial" panose="020B0604020202020204" pitchFamily="34" charset="0"/>
              </a:rPr>
              <a:t> Operadores de negación</a:t>
            </a:r>
          </a:p>
          <a:p>
            <a:pPr eaLnBrk="1" hangingPunct="1">
              <a:spcBef>
                <a:spcPct val="0"/>
              </a:spcBef>
              <a:buFontTx/>
              <a:buChar char="-"/>
            </a:pPr>
            <a:r>
              <a:rPr lang="ca-ES" altLang="es-ES" sz="1800">
                <a:latin typeface="Arial" panose="020B0604020202020204" pitchFamily="34" charset="0"/>
              </a:rPr>
              <a:t> Negación léxica</a:t>
            </a:r>
          </a:p>
        </p:txBody>
      </p:sp>
      <p:sp>
        <p:nvSpPr>
          <p:cNvPr id="2" name="Marcador de número de diapositiva 1">
            <a:extLst>
              <a:ext uri="{FF2B5EF4-FFF2-40B4-BE49-F238E27FC236}">
                <a16:creationId xmlns:a16="http://schemas.microsoft.com/office/drawing/2014/main" id="{3ED4DCFB-9B48-8A6A-670B-DAD54B2512A8}"/>
              </a:ext>
            </a:extLst>
          </p:cNvPr>
          <p:cNvSpPr>
            <a:spLocks noGrp="1"/>
          </p:cNvSpPr>
          <p:nvPr>
            <p:ph type="sldNum" sz="quarter" idx="12"/>
          </p:nvPr>
        </p:nvSpPr>
        <p:spPr/>
        <p:txBody>
          <a:bodyPr/>
          <a:lstStyle/>
          <a:p>
            <a:pPr rtl="0"/>
            <a:fld id="{3A98EE3D-8CD1-4C3F-BD1C-C98C9596463C}" type="slidenum">
              <a:rPr lang="es-ES" noProof="0" smtClean="0"/>
              <a:t>30</a:t>
            </a:fld>
            <a:endParaRPr lang="es-ES" noProof="0"/>
          </a:p>
        </p:txBody>
      </p:sp>
      <p:sp>
        <p:nvSpPr>
          <p:cNvPr id="7" name="Título 1">
            <a:extLst>
              <a:ext uri="{FF2B5EF4-FFF2-40B4-BE49-F238E27FC236}">
                <a16:creationId xmlns:a16="http://schemas.microsoft.com/office/drawing/2014/main" id="{B7A5C440-6B46-A5E0-4312-7D478BCFEC01}"/>
              </a:ext>
            </a:extLst>
          </p:cNvPr>
          <p:cNvSpPr txBox="1">
            <a:spLocks/>
          </p:cNvSpPr>
          <p:nvPr/>
        </p:nvSpPr>
        <p:spPr>
          <a:xfrm>
            <a:off x="919579" y="3889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a:solidFill>
                  <a:srgbClr val="176FB1"/>
                </a:solidFill>
              </a:rPr>
              <a:t>Proyectos en los que trabajamos</a:t>
            </a:r>
          </a:p>
        </p:txBody>
      </p:sp>
      <p:sp>
        <p:nvSpPr>
          <p:cNvPr id="8" name="CuadroTexto 7">
            <a:extLst>
              <a:ext uri="{FF2B5EF4-FFF2-40B4-BE49-F238E27FC236}">
                <a16:creationId xmlns:a16="http://schemas.microsoft.com/office/drawing/2014/main" id="{F6FF0F5C-5563-2A2E-71D2-973249516A77}"/>
              </a:ext>
            </a:extLst>
          </p:cNvPr>
          <p:cNvSpPr txBox="1"/>
          <p:nvPr/>
        </p:nvSpPr>
        <p:spPr>
          <a:xfrm>
            <a:off x="999940" y="1431266"/>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4 CuadroTexto">
            <a:extLst>
              <a:ext uri="{FF2B5EF4-FFF2-40B4-BE49-F238E27FC236}">
                <a16:creationId xmlns:a16="http://schemas.microsoft.com/office/drawing/2014/main" id="{0792FE36-ACFA-3DCC-1050-CDF57EC80137}"/>
              </a:ext>
            </a:extLst>
          </p:cNvPr>
          <p:cNvSpPr txBox="1">
            <a:spLocks noChangeArrowheads="1"/>
          </p:cNvSpPr>
          <p:nvPr/>
        </p:nvSpPr>
        <p:spPr bwMode="auto">
          <a:xfrm>
            <a:off x="1919288" y="1924367"/>
            <a:ext cx="8208962" cy="4431983"/>
          </a:xfrm>
          <a:prstGeom prst="rect">
            <a:avLst/>
          </a:prstGeom>
          <a:noFill/>
          <a:ln w="9525">
            <a:noFill/>
            <a:miter lim="800000"/>
            <a:headEnd/>
            <a:tailEnd/>
          </a:ln>
        </p:spPr>
        <p:txBody>
          <a:bodyPr>
            <a:spAutoFit/>
          </a:bodyPr>
          <a:lstStyle/>
          <a:p>
            <a:pPr eaLnBrk="1" hangingPunct="1">
              <a:defRPr/>
            </a:pPr>
            <a:r>
              <a:rPr lang="ca-ES" b="1" err="1">
                <a:cs typeface="Courier New" pitchFamily="49" charset="0"/>
              </a:rPr>
              <a:t>Tipos</a:t>
            </a:r>
            <a:r>
              <a:rPr lang="ca-ES" b="1">
                <a:cs typeface="Courier New" pitchFamily="49" charset="0"/>
              </a:rPr>
              <a:t> de </a:t>
            </a:r>
            <a:r>
              <a:rPr lang="ca-ES" b="1" err="1">
                <a:cs typeface="Courier New" pitchFamily="49" charset="0"/>
              </a:rPr>
              <a:t>negación</a:t>
            </a:r>
            <a:endParaRPr lang="ca-ES" b="1">
              <a:cs typeface="Courier New" pitchFamily="49" charset="0"/>
            </a:endParaRPr>
          </a:p>
          <a:p>
            <a:pPr lvl="1" eaLnBrk="1" hangingPunct="1">
              <a:buFont typeface="Arial" pitchFamily="34" charset="0"/>
              <a:buChar char="•"/>
              <a:defRPr/>
            </a:pPr>
            <a:r>
              <a:rPr lang="ca-ES">
                <a:cs typeface="Courier New" pitchFamily="49" charset="0"/>
              </a:rPr>
              <a:t> gramatical/</a:t>
            </a:r>
            <a:r>
              <a:rPr lang="ca-ES" err="1">
                <a:cs typeface="Courier New" pitchFamily="49" charset="0"/>
              </a:rPr>
              <a:t>sintáctica</a:t>
            </a:r>
            <a:r>
              <a:rPr lang="ca-ES">
                <a:cs typeface="Courier New" pitchFamily="49" charset="0"/>
              </a:rPr>
              <a:t>: </a:t>
            </a:r>
            <a:r>
              <a:rPr lang="ca-ES">
                <a:latin typeface="Courier New" pitchFamily="49" charset="0"/>
                <a:cs typeface="Courier New" pitchFamily="49" charset="0"/>
              </a:rPr>
              <a:t>no</a:t>
            </a:r>
          </a:p>
          <a:p>
            <a:pPr lvl="1" eaLnBrk="1" hangingPunct="1">
              <a:buFont typeface="Arial" pitchFamily="34" charset="0"/>
              <a:buChar char="•"/>
              <a:defRPr/>
            </a:pPr>
            <a:r>
              <a:rPr lang="ca-ES">
                <a:cs typeface="Courier New" pitchFamily="49" charset="0"/>
              </a:rPr>
              <a:t> morfológica: </a:t>
            </a:r>
            <a:r>
              <a:rPr lang="ca-ES">
                <a:latin typeface="Courier New" pitchFamily="49" charset="0"/>
                <a:cs typeface="Courier New" pitchFamily="49" charset="0"/>
              </a:rPr>
              <a:t>inútil</a:t>
            </a:r>
          </a:p>
          <a:p>
            <a:pPr lvl="1" eaLnBrk="1" hangingPunct="1">
              <a:buFont typeface="Arial" pitchFamily="34" charset="0"/>
              <a:buChar char="•"/>
              <a:defRPr/>
            </a:pPr>
            <a:r>
              <a:rPr lang="ca-ES">
                <a:cs typeface="Courier New" pitchFamily="49" charset="0"/>
              </a:rPr>
              <a:t> léxica</a:t>
            </a:r>
            <a:r>
              <a:rPr lang="ca-ES">
                <a:latin typeface="Courier New" pitchFamily="49" charset="0"/>
                <a:cs typeface="Courier New" pitchFamily="49" charset="0"/>
              </a:rPr>
              <a:t> descartar</a:t>
            </a:r>
          </a:p>
          <a:p>
            <a:pPr eaLnBrk="1" hangingPunct="1">
              <a:defRPr/>
            </a:pPr>
            <a:endParaRPr lang="ca-ES">
              <a:cs typeface="Courier New" pitchFamily="49" charset="0"/>
            </a:endParaRPr>
          </a:p>
          <a:p>
            <a:pPr eaLnBrk="1" hangingPunct="1">
              <a:defRPr/>
            </a:pPr>
            <a:r>
              <a:rPr lang="ca-ES" b="1">
                <a:cs typeface="Courier New" pitchFamily="49" charset="0"/>
              </a:rPr>
              <a:t>Marcadores de </a:t>
            </a:r>
            <a:r>
              <a:rPr lang="ca-ES" b="1" err="1">
                <a:cs typeface="Courier New" pitchFamily="49" charset="0"/>
              </a:rPr>
              <a:t>negación</a:t>
            </a:r>
            <a:endParaRPr lang="ca-ES" b="1">
              <a:cs typeface="Courier New" pitchFamily="49" charset="0"/>
            </a:endParaRPr>
          </a:p>
          <a:p>
            <a:pPr lvl="1" eaLnBrk="1" hangingPunct="1">
              <a:buFont typeface="Arial" pitchFamily="34" charset="0"/>
              <a:buChar char="•"/>
              <a:defRPr/>
            </a:pPr>
            <a:r>
              <a:rPr lang="ca-ES">
                <a:cs typeface="Courier New" pitchFamily="49" charset="0"/>
              </a:rPr>
              <a:t> Adverbios: </a:t>
            </a:r>
            <a:r>
              <a:rPr lang="ca-ES">
                <a:latin typeface="Courier New" pitchFamily="49" charset="0"/>
                <a:cs typeface="Courier New" pitchFamily="49" charset="0"/>
              </a:rPr>
              <a:t>no, </a:t>
            </a:r>
            <a:r>
              <a:rPr lang="ca-ES" err="1">
                <a:latin typeface="Courier New" pitchFamily="49" charset="0"/>
                <a:cs typeface="Courier New" pitchFamily="49" charset="0"/>
              </a:rPr>
              <a:t>nunca</a:t>
            </a:r>
            <a:r>
              <a:rPr lang="ca-ES">
                <a:latin typeface="Courier New" pitchFamily="49" charset="0"/>
                <a:cs typeface="Courier New" pitchFamily="49" charset="0"/>
              </a:rPr>
              <a:t>, </a:t>
            </a:r>
            <a:r>
              <a:rPr lang="ca-ES" err="1">
                <a:latin typeface="Courier New" pitchFamily="49" charset="0"/>
                <a:cs typeface="Courier New" pitchFamily="49" charset="0"/>
              </a:rPr>
              <a:t>jamás</a:t>
            </a:r>
            <a:r>
              <a:rPr lang="ca-ES">
                <a:latin typeface="Courier New" pitchFamily="49" charset="0"/>
                <a:cs typeface="Courier New" pitchFamily="49" charset="0"/>
              </a:rPr>
              <a:t>, </a:t>
            </a:r>
            <a:r>
              <a:rPr lang="ca-ES" err="1">
                <a:latin typeface="Courier New" pitchFamily="49" charset="0"/>
                <a:cs typeface="Courier New" pitchFamily="49" charset="0"/>
              </a:rPr>
              <a:t>tampoco</a:t>
            </a:r>
            <a:endParaRPr lang="ca-ES">
              <a:latin typeface="Courier New" pitchFamily="49" charset="0"/>
              <a:cs typeface="Courier New" pitchFamily="49" charset="0"/>
            </a:endParaRPr>
          </a:p>
          <a:p>
            <a:pPr lvl="1" eaLnBrk="1" hangingPunct="1">
              <a:buFont typeface="Arial" pitchFamily="34" charset="0"/>
              <a:buChar char="•"/>
              <a:defRPr/>
            </a:pPr>
            <a:r>
              <a:rPr lang="ca-ES">
                <a:cs typeface="Courier New" pitchFamily="49" charset="0"/>
              </a:rPr>
              <a:t> Pronombres: </a:t>
            </a:r>
            <a:r>
              <a:rPr lang="ca-ES">
                <a:latin typeface="Courier New" pitchFamily="49" charset="0"/>
                <a:cs typeface="Courier New" pitchFamily="49" charset="0"/>
              </a:rPr>
              <a:t>nada, </a:t>
            </a:r>
            <a:r>
              <a:rPr lang="ca-ES" err="1">
                <a:latin typeface="Courier New" pitchFamily="49" charset="0"/>
                <a:cs typeface="Courier New" pitchFamily="49" charset="0"/>
              </a:rPr>
              <a:t>nadie</a:t>
            </a:r>
            <a:r>
              <a:rPr lang="ca-ES">
                <a:latin typeface="Courier New" pitchFamily="49" charset="0"/>
                <a:cs typeface="Courier New" pitchFamily="49" charset="0"/>
              </a:rPr>
              <a:t>, </a:t>
            </a:r>
            <a:r>
              <a:rPr lang="ca-ES" err="1">
                <a:latin typeface="Courier New" pitchFamily="49" charset="0"/>
                <a:cs typeface="Courier New" pitchFamily="49" charset="0"/>
              </a:rPr>
              <a:t>ninguno</a:t>
            </a:r>
            <a:endParaRPr lang="ca-ES">
              <a:latin typeface="Courier New" pitchFamily="49" charset="0"/>
              <a:cs typeface="Courier New" pitchFamily="49" charset="0"/>
            </a:endParaRPr>
          </a:p>
          <a:p>
            <a:pPr lvl="1" eaLnBrk="1" hangingPunct="1">
              <a:buFont typeface="Arial" pitchFamily="34" charset="0"/>
              <a:buChar char="•"/>
              <a:defRPr/>
            </a:pPr>
            <a:r>
              <a:rPr lang="ca-ES">
                <a:cs typeface="Courier New" pitchFamily="49" charset="0"/>
              </a:rPr>
              <a:t> Conjunciones: </a:t>
            </a:r>
            <a:r>
              <a:rPr lang="ca-ES">
                <a:latin typeface="Courier New" pitchFamily="49" charset="0"/>
                <a:cs typeface="Courier New" pitchFamily="49" charset="0"/>
              </a:rPr>
              <a:t>ni</a:t>
            </a:r>
          </a:p>
          <a:p>
            <a:pPr lvl="1" eaLnBrk="1" hangingPunct="1">
              <a:buFont typeface="Arial" pitchFamily="34" charset="0"/>
              <a:buChar char="•"/>
              <a:defRPr/>
            </a:pPr>
            <a:r>
              <a:rPr lang="ca-ES">
                <a:cs typeface="Courier New" pitchFamily="49" charset="0"/>
              </a:rPr>
              <a:t> Preposiciones: </a:t>
            </a:r>
            <a:r>
              <a:rPr lang="ca-ES">
                <a:latin typeface="Courier New" pitchFamily="49" charset="0"/>
                <a:cs typeface="Courier New" pitchFamily="49" charset="0"/>
              </a:rPr>
              <a:t>sin</a:t>
            </a:r>
          </a:p>
          <a:p>
            <a:pPr lvl="1" eaLnBrk="1" hangingPunct="1">
              <a:buFont typeface="Arial" pitchFamily="34" charset="0"/>
              <a:buChar char="•"/>
              <a:defRPr/>
            </a:pPr>
            <a:r>
              <a:rPr lang="ca-ES">
                <a:cs typeface="Courier New" pitchFamily="49" charset="0"/>
              </a:rPr>
              <a:t> Determinantes </a:t>
            </a:r>
            <a:r>
              <a:rPr lang="ca-ES" err="1">
                <a:cs typeface="Courier New" pitchFamily="49" charset="0"/>
              </a:rPr>
              <a:t>indefinidos</a:t>
            </a:r>
            <a:r>
              <a:rPr lang="ca-ES">
                <a:cs typeface="Courier New" pitchFamily="49" charset="0"/>
              </a:rPr>
              <a:t>: </a:t>
            </a:r>
            <a:r>
              <a:rPr lang="ca-ES" err="1">
                <a:latin typeface="Courier New" pitchFamily="49" charset="0"/>
                <a:cs typeface="Courier New" pitchFamily="49" charset="0"/>
              </a:rPr>
              <a:t>ningún</a:t>
            </a:r>
            <a:r>
              <a:rPr lang="ca-ES">
                <a:latin typeface="Courier New" pitchFamily="49" charset="0"/>
                <a:cs typeface="Courier New" pitchFamily="49" charset="0"/>
              </a:rPr>
              <a:t>, ninguna</a:t>
            </a:r>
          </a:p>
          <a:p>
            <a:pPr lvl="1" eaLnBrk="1" hangingPunct="1">
              <a:buFont typeface="Arial" pitchFamily="34" charset="0"/>
              <a:buChar char="•"/>
              <a:defRPr/>
            </a:pPr>
            <a:r>
              <a:rPr lang="ca-ES">
                <a:cs typeface="Courier New" pitchFamily="49" charset="0"/>
              </a:rPr>
              <a:t> Locuciones </a:t>
            </a:r>
            <a:r>
              <a:rPr lang="ca-ES" err="1">
                <a:cs typeface="Courier New" pitchFamily="49" charset="0"/>
              </a:rPr>
              <a:t>adverbiales</a:t>
            </a:r>
            <a:r>
              <a:rPr lang="ca-ES">
                <a:cs typeface="Courier New" pitchFamily="49" charset="0"/>
              </a:rPr>
              <a:t>: </a:t>
            </a:r>
            <a:r>
              <a:rPr lang="ca-ES">
                <a:latin typeface="Courier New" pitchFamily="49" charset="0"/>
                <a:cs typeface="Courier New" pitchFamily="49" charset="0"/>
              </a:rPr>
              <a:t>de ninguna manera, para nada, en la vida, en </a:t>
            </a:r>
            <a:r>
              <a:rPr lang="ca-ES" err="1">
                <a:latin typeface="Courier New" pitchFamily="49" charset="0"/>
                <a:cs typeface="Courier New" pitchFamily="49" charset="0"/>
              </a:rPr>
              <a:t>absoluto</a:t>
            </a:r>
            <a:endParaRPr lang="ca-ES">
              <a:latin typeface="Courier New" pitchFamily="49" charset="0"/>
              <a:cs typeface="Courier New" pitchFamily="49" charset="0"/>
            </a:endParaRPr>
          </a:p>
          <a:p>
            <a:pPr eaLnBrk="1" hangingPunct="1">
              <a:defRPr/>
            </a:pPr>
            <a:endParaRPr lang="ca-ES" sz="1600">
              <a:latin typeface="Courier New" pitchFamily="49" charset="0"/>
              <a:cs typeface="Courier New" pitchFamily="49" charset="0"/>
            </a:endParaRPr>
          </a:p>
          <a:p>
            <a:pPr eaLnBrk="1" hangingPunct="1">
              <a:defRPr/>
            </a:pPr>
            <a:endParaRPr lang="ca-ES" sz="1600">
              <a:latin typeface="Courier New" pitchFamily="49" charset="0"/>
              <a:cs typeface="Courier New" pitchFamily="49" charset="0"/>
            </a:endParaRPr>
          </a:p>
          <a:p>
            <a:pPr eaLnBrk="1" hangingPunct="1">
              <a:defRPr/>
            </a:pPr>
            <a:endParaRPr lang="ca-ES" sz="1600">
              <a:latin typeface="Courier New" pitchFamily="49" charset="0"/>
              <a:cs typeface="Courier New" pitchFamily="49" charset="0"/>
            </a:endParaRPr>
          </a:p>
        </p:txBody>
      </p:sp>
      <p:sp>
        <p:nvSpPr>
          <p:cNvPr id="4" name="Título 1">
            <a:extLst>
              <a:ext uri="{FF2B5EF4-FFF2-40B4-BE49-F238E27FC236}">
                <a16:creationId xmlns:a16="http://schemas.microsoft.com/office/drawing/2014/main" id="{FA63BEE1-F391-D9E8-F6F5-09F9FC09424C}"/>
              </a:ext>
            </a:extLst>
          </p:cNvPr>
          <p:cNvSpPr txBox="1">
            <a:spLocks/>
          </p:cNvSpPr>
          <p:nvPr/>
        </p:nvSpPr>
        <p:spPr>
          <a:xfrm>
            <a:off x="1017233" y="3159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400" err="1">
                <a:solidFill>
                  <a:srgbClr val="176FB1"/>
                </a:solidFill>
              </a:rPr>
              <a:t>Proyectos</a:t>
            </a:r>
            <a:r>
              <a:rPr lang="ca-ES" sz="2400">
                <a:solidFill>
                  <a:srgbClr val="176FB1"/>
                </a:solidFill>
              </a:rPr>
              <a:t> en los que </a:t>
            </a:r>
            <a:r>
              <a:rPr lang="ca-ES" sz="2400" err="1">
                <a:solidFill>
                  <a:srgbClr val="176FB1"/>
                </a:solidFill>
              </a:rPr>
              <a:t>trabajamos</a:t>
            </a:r>
            <a:endParaRPr lang="ca-ES" sz="2400">
              <a:solidFill>
                <a:srgbClr val="176FB1"/>
              </a:solidFill>
            </a:endParaRPr>
          </a:p>
        </p:txBody>
      </p:sp>
      <p:sp>
        <p:nvSpPr>
          <p:cNvPr id="2" name="Marcador de número de diapositiva 1">
            <a:extLst>
              <a:ext uri="{FF2B5EF4-FFF2-40B4-BE49-F238E27FC236}">
                <a16:creationId xmlns:a16="http://schemas.microsoft.com/office/drawing/2014/main" id="{14D97FD4-69C4-C999-BEB5-DCCED13E6401}"/>
              </a:ext>
            </a:extLst>
          </p:cNvPr>
          <p:cNvSpPr>
            <a:spLocks noGrp="1"/>
          </p:cNvSpPr>
          <p:nvPr>
            <p:ph type="sldNum" sz="quarter" idx="12"/>
          </p:nvPr>
        </p:nvSpPr>
        <p:spPr/>
        <p:txBody>
          <a:bodyPr/>
          <a:lstStyle/>
          <a:p>
            <a:pPr rtl="0"/>
            <a:fld id="{3A98EE3D-8CD1-4C3F-BD1C-C98C9596463C}" type="slidenum">
              <a:rPr lang="es-ES" noProof="0" smtClean="0"/>
              <a:t>31</a:t>
            </a:fld>
            <a:endParaRPr lang="es-ES" noProof="0"/>
          </a:p>
        </p:txBody>
      </p:sp>
      <p:sp>
        <p:nvSpPr>
          <p:cNvPr id="3" name="CuadroTexto 2">
            <a:extLst>
              <a:ext uri="{FF2B5EF4-FFF2-40B4-BE49-F238E27FC236}">
                <a16:creationId xmlns:a16="http://schemas.microsoft.com/office/drawing/2014/main" id="{C37CCE5C-65DF-8492-5707-9E9280B02162}"/>
              </a:ext>
            </a:extLst>
          </p:cNvPr>
          <p:cNvSpPr txBox="1"/>
          <p:nvPr/>
        </p:nvSpPr>
        <p:spPr>
          <a:xfrm>
            <a:off x="990600" y="1176604"/>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4 CuadroTexto">
            <a:extLst>
              <a:ext uri="{FF2B5EF4-FFF2-40B4-BE49-F238E27FC236}">
                <a16:creationId xmlns:a16="http://schemas.microsoft.com/office/drawing/2014/main" id="{64753EC3-0320-D60C-FF85-80701E0A7C75}"/>
              </a:ext>
            </a:extLst>
          </p:cNvPr>
          <p:cNvSpPr txBox="1">
            <a:spLocks noChangeArrowheads="1"/>
          </p:cNvSpPr>
          <p:nvPr/>
        </p:nvSpPr>
        <p:spPr bwMode="auto">
          <a:xfrm>
            <a:off x="990600" y="1784412"/>
            <a:ext cx="10515599" cy="5262979"/>
          </a:xfrm>
          <a:prstGeom prst="rect">
            <a:avLst/>
          </a:prstGeom>
          <a:noFill/>
          <a:ln w="9525">
            <a:noFill/>
            <a:miter lim="800000"/>
            <a:headEnd/>
            <a:tailEnd/>
          </a:ln>
        </p:spPr>
        <p:txBody>
          <a:bodyPr wrap="square">
            <a:spAutoFit/>
          </a:bodyPr>
          <a:lstStyle/>
          <a:p>
            <a:pPr eaLnBrk="1" hangingPunct="1">
              <a:defRPr/>
            </a:pPr>
            <a:r>
              <a:rPr lang="ca-ES" sz="1600" b="1" dirty="0" err="1">
                <a:cs typeface="Courier New" pitchFamily="49" charset="0"/>
              </a:rPr>
              <a:t>Negación</a:t>
            </a:r>
            <a:r>
              <a:rPr lang="ca-ES" sz="1600" b="1" dirty="0">
                <a:cs typeface="Courier New" pitchFamily="49" charset="0"/>
              </a:rPr>
              <a:t> </a:t>
            </a:r>
            <a:r>
              <a:rPr lang="ca-ES" sz="1600" b="1" dirty="0" err="1">
                <a:cs typeface="Courier New" pitchFamily="49" charset="0"/>
              </a:rPr>
              <a:t>morfológica</a:t>
            </a:r>
            <a:r>
              <a:rPr lang="ca-ES" sz="1600" b="1" dirty="0">
                <a:cs typeface="Courier New" pitchFamily="49" charset="0"/>
              </a:rPr>
              <a:t>/</a:t>
            </a:r>
            <a:r>
              <a:rPr lang="ca-ES" sz="1600" b="1" dirty="0" err="1">
                <a:cs typeface="Courier New" pitchFamily="49" charset="0"/>
              </a:rPr>
              <a:t>léxica</a:t>
            </a:r>
            <a:r>
              <a:rPr lang="ca-ES" sz="1600" b="1" dirty="0">
                <a:cs typeface="Courier New" pitchFamily="49" charset="0"/>
              </a:rPr>
              <a:t> (</a:t>
            </a:r>
            <a:r>
              <a:rPr lang="ca-ES" sz="1600" b="1" dirty="0" err="1">
                <a:cs typeface="Courier New" pitchFamily="49" charset="0"/>
              </a:rPr>
              <a:t>polaridad</a:t>
            </a:r>
            <a:r>
              <a:rPr lang="ca-ES" sz="1600" b="1" dirty="0">
                <a:cs typeface="Courier New" pitchFamily="49" charset="0"/>
              </a:rPr>
              <a:t>)</a:t>
            </a:r>
            <a:endParaRPr lang="ca-ES" sz="1600" dirty="0">
              <a:cs typeface="Courier New" pitchFamily="49" charset="0"/>
            </a:endParaRPr>
          </a:p>
          <a:p>
            <a:pPr lvl="1" eaLnBrk="1" hangingPunct="1">
              <a:buFont typeface="Arial" pitchFamily="34" charset="0"/>
              <a:buChar char="•"/>
              <a:defRPr/>
            </a:pPr>
            <a:r>
              <a:rPr lang="ca-ES" sz="1600" dirty="0" err="1">
                <a:cs typeface="Courier New" pitchFamily="49" charset="0"/>
              </a:rPr>
              <a:t>Adjetivos</a:t>
            </a:r>
            <a:r>
              <a:rPr lang="ca-ES" sz="1600" dirty="0">
                <a:cs typeface="Courier New" pitchFamily="49" charset="0"/>
              </a:rPr>
              <a:t>: </a:t>
            </a:r>
            <a:r>
              <a:rPr lang="ca-ES" sz="1600" dirty="0">
                <a:latin typeface="Courier New" pitchFamily="49" charset="0"/>
                <a:cs typeface="Courier New" pitchFamily="49" charset="0"/>
              </a:rPr>
              <a:t>anormal, asocial, </a:t>
            </a:r>
            <a:r>
              <a:rPr lang="ca-ES" sz="1600" dirty="0" err="1">
                <a:latin typeface="Courier New" pitchFamily="49" charset="0"/>
                <a:cs typeface="Courier New" pitchFamily="49" charset="0"/>
              </a:rPr>
              <a:t>antifascista</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desprevenido</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ilícito</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imposible</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insuficiente</a:t>
            </a:r>
            <a:endParaRPr lang="ca-ES" sz="1600" dirty="0">
              <a:latin typeface="Courier New" pitchFamily="49" charset="0"/>
              <a:cs typeface="Courier New" pitchFamily="49" charset="0"/>
            </a:endParaRPr>
          </a:p>
          <a:p>
            <a:pPr lvl="1" eaLnBrk="1" hangingPunct="1">
              <a:buFont typeface="Arial" pitchFamily="34" charset="0"/>
              <a:buChar char="•"/>
              <a:defRPr/>
            </a:pPr>
            <a:r>
              <a:rPr lang="ca-ES" sz="1600" dirty="0" err="1">
                <a:cs typeface="Courier New" pitchFamily="49" charset="0"/>
              </a:rPr>
              <a:t>Preposiciones</a:t>
            </a:r>
            <a:r>
              <a:rPr lang="ca-ES" sz="1600" dirty="0">
                <a:cs typeface="Courier New" pitchFamily="49" charset="0"/>
              </a:rPr>
              <a:t>: </a:t>
            </a:r>
            <a:r>
              <a:rPr lang="ca-ES" sz="1600" dirty="0">
                <a:latin typeface="Courier New" pitchFamily="49" charset="0"/>
                <a:cs typeface="Courier New" pitchFamily="49" charset="0"/>
              </a:rPr>
              <a:t>en </a:t>
            </a:r>
            <a:r>
              <a:rPr lang="ca-ES" sz="1600" dirty="0" err="1">
                <a:latin typeface="Courier New" pitchFamily="49" charset="0"/>
                <a:cs typeface="Courier New" pitchFamily="49" charset="0"/>
              </a:rPr>
              <a:t>ausencia</a:t>
            </a:r>
            <a:r>
              <a:rPr lang="ca-ES" sz="1600" dirty="0">
                <a:latin typeface="Courier New" pitchFamily="49" charset="0"/>
                <a:cs typeface="Courier New" pitchFamily="49" charset="0"/>
              </a:rPr>
              <a:t> de, a </a:t>
            </a:r>
            <a:r>
              <a:rPr lang="ca-ES" sz="1600" dirty="0" err="1">
                <a:latin typeface="Courier New" pitchFamily="49" charset="0"/>
                <a:cs typeface="Courier New" pitchFamily="49" charset="0"/>
              </a:rPr>
              <a:t>excepción</a:t>
            </a:r>
            <a:r>
              <a:rPr lang="ca-ES" sz="1600" dirty="0">
                <a:latin typeface="Courier New" pitchFamily="49" charset="0"/>
                <a:cs typeface="Courier New" pitchFamily="49" charset="0"/>
              </a:rPr>
              <a:t> de, </a:t>
            </a:r>
            <a:r>
              <a:rPr lang="ca-ES" sz="1600" dirty="0" err="1">
                <a:latin typeface="Courier New" pitchFamily="49" charset="0"/>
                <a:cs typeface="Courier New" pitchFamily="49" charset="0"/>
              </a:rPr>
              <a:t>aparte</a:t>
            </a:r>
            <a:r>
              <a:rPr lang="ca-ES" sz="1600" dirty="0">
                <a:latin typeface="Courier New" pitchFamily="49" charset="0"/>
                <a:cs typeface="Courier New" pitchFamily="49" charset="0"/>
              </a:rPr>
              <a:t> de</a:t>
            </a:r>
          </a:p>
          <a:p>
            <a:pPr lvl="1" eaLnBrk="1" hangingPunct="1">
              <a:buFont typeface="Arial" pitchFamily="34" charset="0"/>
              <a:buChar char="•"/>
              <a:defRPr/>
            </a:pPr>
            <a:r>
              <a:rPr lang="ca-ES" sz="1600" dirty="0" err="1">
                <a:cs typeface="Courier New" pitchFamily="49" charset="0"/>
              </a:rPr>
              <a:t>Verbos</a:t>
            </a:r>
            <a:r>
              <a:rPr lang="ca-ES" sz="1600" dirty="0">
                <a:cs typeface="Courier New" pitchFamily="49" charset="0"/>
              </a:rPr>
              <a:t>: </a:t>
            </a:r>
            <a:r>
              <a:rPr lang="ca-ES" sz="1600" dirty="0" err="1">
                <a:latin typeface="Courier New" pitchFamily="49" charset="0"/>
                <a:cs typeface="Courier New" pitchFamily="49" charset="0"/>
              </a:rPr>
              <a:t>desconocer</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cesar</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dudar</a:t>
            </a:r>
            <a:r>
              <a:rPr lang="ca-ES" sz="1600" dirty="0">
                <a:latin typeface="Courier New" pitchFamily="49" charset="0"/>
                <a:cs typeface="Courier New" pitchFamily="49" charset="0"/>
              </a:rPr>
              <a:t> de, ignorar, </a:t>
            </a:r>
            <a:r>
              <a:rPr lang="ca-ES" sz="1600" dirty="0" err="1">
                <a:latin typeface="Courier New" pitchFamily="49" charset="0"/>
                <a:cs typeface="Courier New" pitchFamily="49" charset="0"/>
              </a:rPr>
              <a:t>rechazar</a:t>
            </a:r>
            <a:endParaRPr lang="ca-ES" sz="1600" dirty="0">
              <a:latin typeface="Courier New" pitchFamily="49" charset="0"/>
              <a:cs typeface="Courier New" pitchFamily="49" charset="0"/>
            </a:endParaRPr>
          </a:p>
          <a:p>
            <a:pPr eaLnBrk="1" hangingPunct="1">
              <a:defRPr/>
            </a:pPr>
            <a:endParaRPr lang="ca-ES" sz="1600" dirty="0">
              <a:cs typeface="Courier New" pitchFamily="49" charset="0"/>
            </a:endParaRPr>
          </a:p>
          <a:p>
            <a:pPr eaLnBrk="1" hangingPunct="1">
              <a:defRPr/>
            </a:pPr>
            <a:r>
              <a:rPr lang="ca-ES" sz="1600" b="1" dirty="0" err="1">
                <a:cs typeface="Courier New" pitchFamily="49" charset="0"/>
              </a:rPr>
              <a:t>Discontinuidad</a:t>
            </a:r>
            <a:r>
              <a:rPr lang="ca-ES" sz="1600" b="1" dirty="0">
                <a:cs typeface="Courier New" pitchFamily="49" charset="0"/>
              </a:rPr>
              <a:t> de la </a:t>
            </a:r>
            <a:r>
              <a:rPr lang="ca-ES" sz="1600" b="1" dirty="0" err="1">
                <a:cs typeface="Courier New" pitchFamily="49" charset="0"/>
              </a:rPr>
              <a:t>negación</a:t>
            </a:r>
            <a:endParaRPr lang="ca-ES" sz="1600" dirty="0">
              <a:cs typeface="Courier New" pitchFamily="49" charset="0"/>
            </a:endParaRPr>
          </a:p>
          <a:p>
            <a:pPr lvl="1" eaLnBrk="1" hangingPunct="1">
              <a:buFont typeface="Arial" pitchFamily="34" charset="0"/>
              <a:buChar char="•"/>
              <a:defRPr/>
            </a:pPr>
            <a:r>
              <a:rPr lang="ca-ES" sz="1600" dirty="0" err="1">
                <a:cs typeface="Courier New" pitchFamily="49" charset="0"/>
              </a:rPr>
              <a:t>Aumento</a:t>
            </a:r>
            <a:r>
              <a:rPr lang="ca-ES" sz="1600" dirty="0">
                <a:cs typeface="Courier New" pitchFamily="49" charset="0"/>
              </a:rPr>
              <a:t> o </a:t>
            </a:r>
            <a:r>
              <a:rPr lang="ca-ES" sz="1600" dirty="0" err="1">
                <a:cs typeface="Courier New" pitchFamily="49" charset="0"/>
              </a:rPr>
              <a:t>reducción</a:t>
            </a:r>
            <a:r>
              <a:rPr lang="ca-ES" sz="1600" dirty="0">
                <a:cs typeface="Courier New" pitchFamily="49" charset="0"/>
              </a:rPr>
              <a:t> de la </a:t>
            </a:r>
            <a:r>
              <a:rPr lang="ca-ES" sz="1600" dirty="0" err="1">
                <a:cs typeface="Courier New" pitchFamily="49" charset="0"/>
              </a:rPr>
              <a:t>intensidad</a:t>
            </a:r>
            <a:r>
              <a:rPr lang="ca-ES" sz="1600" dirty="0">
                <a:cs typeface="Courier New" pitchFamily="49" charset="0"/>
              </a:rPr>
              <a:t>: </a:t>
            </a:r>
            <a:r>
              <a:rPr lang="ca-ES" sz="1600" dirty="0">
                <a:latin typeface="Courier New" pitchFamily="49" charset="0"/>
                <a:cs typeface="Courier New" pitchFamily="49" charset="0"/>
              </a:rPr>
              <a:t>el </a:t>
            </a:r>
            <a:r>
              <a:rPr lang="ca-ES" sz="1600" dirty="0" err="1">
                <a:latin typeface="Courier New" pitchFamily="49" charset="0"/>
                <a:cs typeface="Courier New" pitchFamily="49" charset="0"/>
              </a:rPr>
              <a:t>chocolate</a:t>
            </a:r>
            <a:r>
              <a:rPr lang="ca-ES" sz="1600" dirty="0">
                <a:latin typeface="Courier New" pitchFamily="49" charset="0"/>
                <a:cs typeface="Courier New" pitchFamily="49" charset="0"/>
              </a:rPr>
              <a:t> no me gusta en </a:t>
            </a:r>
            <a:r>
              <a:rPr lang="ca-ES" sz="1600" dirty="0" err="1">
                <a:latin typeface="Courier New" pitchFamily="49" charset="0"/>
                <a:cs typeface="Courier New" pitchFamily="49" charset="0"/>
              </a:rPr>
              <a:t>absoluto</a:t>
            </a:r>
            <a:r>
              <a:rPr lang="ca-ES" sz="1600" dirty="0">
                <a:latin typeface="Courier New" pitchFamily="49" charset="0"/>
                <a:cs typeface="Courier New" pitchFamily="49" charset="0"/>
              </a:rPr>
              <a:t>; no leo </a:t>
            </a:r>
            <a:r>
              <a:rPr lang="ca-ES" sz="1600" dirty="0" err="1">
                <a:latin typeface="Courier New" pitchFamily="49" charset="0"/>
                <a:cs typeface="Courier New" pitchFamily="49" charset="0"/>
              </a:rPr>
              <a:t>apenas</a:t>
            </a:r>
            <a:endParaRPr lang="ca-ES" sz="1600" dirty="0">
              <a:latin typeface="Courier New" pitchFamily="49" charset="0"/>
              <a:cs typeface="Courier New" pitchFamily="49" charset="0"/>
            </a:endParaRPr>
          </a:p>
          <a:p>
            <a:pPr lvl="1" eaLnBrk="1" hangingPunct="1">
              <a:buFont typeface="Arial" pitchFamily="34" charset="0"/>
              <a:buChar char="•"/>
              <a:defRPr/>
            </a:pPr>
            <a:r>
              <a:rPr lang="ca-ES" sz="1600" dirty="0" err="1">
                <a:cs typeface="Courier New" pitchFamily="49" charset="0"/>
              </a:rPr>
              <a:t>Contraste</a:t>
            </a:r>
            <a:r>
              <a:rPr lang="ca-ES" sz="1600" dirty="0">
                <a:cs typeface="Courier New" pitchFamily="49" charset="0"/>
              </a:rPr>
              <a:t>: </a:t>
            </a:r>
            <a:r>
              <a:rPr lang="ca-ES" sz="1600" dirty="0">
                <a:latin typeface="Courier New" pitchFamily="49" charset="0"/>
                <a:cs typeface="Courier New" pitchFamily="49" charset="0"/>
              </a:rPr>
              <a:t>el </a:t>
            </a:r>
            <a:r>
              <a:rPr lang="ca-ES" sz="1600" dirty="0" err="1">
                <a:latin typeface="Courier New" pitchFamily="49" charset="0"/>
                <a:cs typeface="Courier New" pitchFamily="49" charset="0"/>
              </a:rPr>
              <a:t>libro</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lejos</a:t>
            </a:r>
            <a:r>
              <a:rPr lang="ca-ES" sz="1600" dirty="0">
                <a:latin typeface="Courier New" pitchFamily="49" charset="0"/>
                <a:cs typeface="Courier New" pitchFamily="49" charset="0"/>
              </a:rPr>
              <a:t> de </a:t>
            </a:r>
            <a:r>
              <a:rPr lang="ca-ES" sz="1600" dirty="0" err="1">
                <a:latin typeface="Courier New" pitchFamily="49" charset="0"/>
                <a:cs typeface="Courier New" pitchFamily="49" charset="0"/>
              </a:rPr>
              <a:t>mantener</a:t>
            </a:r>
            <a:r>
              <a:rPr lang="ca-ES" sz="1600" dirty="0">
                <a:latin typeface="Courier New" pitchFamily="49" charset="0"/>
                <a:cs typeface="Courier New" pitchFamily="49" charset="0"/>
              </a:rPr>
              <a:t> mi entusiasmo, lo </a:t>
            </a:r>
            <a:r>
              <a:rPr lang="ca-ES" sz="1600" dirty="0" err="1">
                <a:latin typeface="Courier New" pitchFamily="49" charset="0"/>
                <a:cs typeface="Courier New" pitchFamily="49" charset="0"/>
              </a:rPr>
              <a:t>sepultó</a:t>
            </a:r>
            <a:r>
              <a:rPr lang="ca-ES" sz="1600" dirty="0">
                <a:latin typeface="Courier New" pitchFamily="49" charset="0"/>
                <a:cs typeface="Courier New" pitchFamily="49" charset="0"/>
              </a:rPr>
              <a:t>; no es un </a:t>
            </a:r>
            <a:r>
              <a:rPr lang="ca-ES" sz="1600" dirty="0" err="1">
                <a:latin typeface="Courier New" pitchFamily="49" charset="0"/>
                <a:cs typeface="Courier New" pitchFamily="49" charset="0"/>
              </a:rPr>
              <a:t>avión</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sino</a:t>
            </a:r>
            <a:r>
              <a:rPr lang="ca-ES" sz="1600" dirty="0">
                <a:latin typeface="Courier New" pitchFamily="49" charset="0"/>
                <a:cs typeface="Courier New" pitchFamily="49" charset="0"/>
              </a:rPr>
              <a:t> un </a:t>
            </a:r>
            <a:r>
              <a:rPr lang="ca-ES" sz="1600" dirty="0" err="1">
                <a:latin typeface="Courier New" pitchFamily="49" charset="0"/>
                <a:cs typeface="Courier New" pitchFamily="49" charset="0"/>
              </a:rPr>
              <a:t>helicóptero</a:t>
            </a:r>
            <a:endParaRPr lang="ca-ES" sz="1600" dirty="0">
              <a:latin typeface="Courier New" pitchFamily="49" charset="0"/>
              <a:cs typeface="Courier New" pitchFamily="49" charset="0"/>
            </a:endParaRPr>
          </a:p>
          <a:p>
            <a:pPr lvl="1" eaLnBrk="1" hangingPunct="1">
              <a:buFont typeface="Arial" pitchFamily="34" charset="0"/>
              <a:buChar char="•"/>
              <a:defRPr/>
            </a:pPr>
            <a:r>
              <a:rPr lang="ca-ES" sz="1600" dirty="0" err="1">
                <a:cs typeface="Courier New" pitchFamily="49" charset="0"/>
              </a:rPr>
              <a:t>Comparación</a:t>
            </a:r>
            <a:r>
              <a:rPr lang="ca-ES" sz="1600" dirty="0">
                <a:cs typeface="Courier New" pitchFamily="49" charset="0"/>
              </a:rPr>
              <a:t>: </a:t>
            </a:r>
            <a:r>
              <a:rPr lang="ca-ES" sz="1600" dirty="0" err="1">
                <a:latin typeface="Courier New" pitchFamily="49" charset="0"/>
                <a:cs typeface="Courier New" pitchFamily="49" charset="0"/>
              </a:rPr>
              <a:t>su</a:t>
            </a:r>
            <a:r>
              <a:rPr lang="ca-ES" sz="1600" dirty="0">
                <a:latin typeface="Courier New" pitchFamily="49" charset="0"/>
                <a:cs typeface="Courier New" pitchFamily="49" charset="0"/>
              </a:rPr>
              <a:t> exterior no me gusta </a:t>
            </a:r>
            <a:r>
              <a:rPr lang="ca-ES" sz="1600" dirty="0" err="1">
                <a:latin typeface="Courier New" pitchFamily="49" charset="0"/>
                <a:cs typeface="Courier New" pitchFamily="49" charset="0"/>
              </a:rPr>
              <a:t>tanto</a:t>
            </a:r>
            <a:r>
              <a:rPr lang="ca-ES" sz="1600" dirty="0">
                <a:latin typeface="Courier New" pitchFamily="49" charset="0"/>
                <a:cs typeface="Courier New" pitchFamily="49" charset="0"/>
              </a:rPr>
              <a:t> como el de </a:t>
            </a:r>
            <a:r>
              <a:rPr lang="ca-ES" sz="1600" dirty="0" err="1">
                <a:latin typeface="Courier New" pitchFamily="49" charset="0"/>
                <a:cs typeface="Courier New" pitchFamily="49" charset="0"/>
              </a:rPr>
              <a:t>otras</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marcas</a:t>
            </a:r>
            <a:endParaRPr lang="ca-ES" sz="1600" dirty="0">
              <a:latin typeface="Courier New" pitchFamily="49" charset="0"/>
              <a:cs typeface="Courier New" pitchFamily="49" charset="0"/>
            </a:endParaRPr>
          </a:p>
          <a:p>
            <a:pPr eaLnBrk="1" hangingPunct="1">
              <a:defRPr/>
            </a:pPr>
            <a:endParaRPr lang="ca-ES" sz="1600" dirty="0">
              <a:cs typeface="Courier New" pitchFamily="49" charset="0"/>
            </a:endParaRPr>
          </a:p>
          <a:p>
            <a:pPr eaLnBrk="1" hangingPunct="1">
              <a:defRPr/>
            </a:pPr>
            <a:r>
              <a:rPr lang="ca-ES" sz="1600" b="1" dirty="0" err="1">
                <a:cs typeface="Courier New" pitchFamily="49" charset="0"/>
              </a:rPr>
              <a:t>Negación</a:t>
            </a:r>
            <a:r>
              <a:rPr lang="ca-ES" sz="1600" b="1" dirty="0">
                <a:cs typeface="Courier New" pitchFamily="49" charset="0"/>
              </a:rPr>
              <a:t> “no negativa”</a:t>
            </a:r>
          </a:p>
          <a:p>
            <a:pPr>
              <a:defRPr/>
            </a:pPr>
            <a:r>
              <a:rPr lang="ca-ES" sz="1600" dirty="0" err="1">
                <a:latin typeface="Courier New" pitchFamily="49" charset="0"/>
                <a:cs typeface="Courier New" pitchFamily="49" charset="0"/>
              </a:rPr>
              <a:t>pasar</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sin</a:t>
            </a:r>
            <a:r>
              <a:rPr lang="ca-ES" sz="1600" dirty="0">
                <a:latin typeface="Courier New" pitchFamily="49" charset="0"/>
                <a:cs typeface="Courier New" pitchFamily="49" charset="0"/>
              </a:rPr>
              <a:t> pena ni gloria					 es </a:t>
            </a:r>
            <a:r>
              <a:rPr lang="ca-ES" sz="1600" dirty="0" err="1">
                <a:latin typeface="Courier New" pitchFamily="49" charset="0"/>
                <a:cs typeface="Courier New" pitchFamily="49" charset="0"/>
              </a:rPr>
              <a:t>malo</a:t>
            </a:r>
            <a:r>
              <a:rPr lang="ca-ES" sz="1600" dirty="0">
                <a:latin typeface="Courier New" pitchFamily="49" charset="0"/>
                <a:cs typeface="Courier New" pitchFamily="49" charset="0"/>
              </a:rPr>
              <a:t>, por no </a:t>
            </a:r>
            <a:r>
              <a:rPr lang="ca-ES" sz="1600" dirty="0" err="1">
                <a:latin typeface="Courier New" pitchFamily="49" charset="0"/>
                <a:cs typeface="Courier New" pitchFamily="49" charset="0"/>
              </a:rPr>
              <a:t>decir</a:t>
            </a:r>
            <a:r>
              <a:rPr lang="ca-ES" sz="1600" dirty="0">
                <a:latin typeface="Courier New" pitchFamily="49" charset="0"/>
                <a:cs typeface="Courier New" pitchFamily="49" charset="0"/>
              </a:rPr>
              <a:t> que es una </a:t>
            </a:r>
            <a:r>
              <a:rPr lang="ca-ES" sz="1600" dirty="0" err="1">
                <a:latin typeface="Courier New" pitchFamily="49" charset="0"/>
                <a:cs typeface="Courier New" pitchFamily="49" charset="0"/>
              </a:rPr>
              <a:t>basura</a:t>
            </a:r>
            <a:endParaRPr lang="ca-ES" sz="1600" dirty="0">
              <a:latin typeface="Courier New" pitchFamily="49" charset="0"/>
              <a:cs typeface="Courier New" pitchFamily="49" charset="0"/>
            </a:endParaRPr>
          </a:p>
          <a:p>
            <a:pPr>
              <a:defRPr/>
            </a:pPr>
            <a:r>
              <a:rPr lang="ca-ES" sz="1600" dirty="0">
                <a:latin typeface="Courier New" pitchFamily="49" charset="0"/>
                <a:cs typeface="Courier New" pitchFamily="49" charset="0"/>
              </a:rPr>
              <a:t>nada </a:t>
            </a:r>
            <a:r>
              <a:rPr lang="ca-ES" sz="1600" dirty="0" err="1">
                <a:latin typeface="Courier New" pitchFamily="49" charset="0"/>
                <a:cs typeface="Courier New" pitchFamily="49" charset="0"/>
              </a:rPr>
              <a:t>más</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salir</a:t>
            </a:r>
            <a:r>
              <a:rPr lang="ca-ES" sz="1600" dirty="0">
                <a:latin typeface="Courier New" pitchFamily="49" charset="0"/>
                <a:cs typeface="Courier New" pitchFamily="49" charset="0"/>
              </a:rPr>
              <a:t> del hotel					 no </a:t>
            </a:r>
            <a:r>
              <a:rPr lang="ca-ES" sz="1600" dirty="0" err="1">
                <a:latin typeface="Courier New" pitchFamily="49" charset="0"/>
                <a:cs typeface="Courier New" pitchFamily="49" charset="0"/>
              </a:rPr>
              <a:t>veas</a:t>
            </a:r>
            <a:r>
              <a:rPr lang="ca-ES" sz="1600" dirty="0">
                <a:latin typeface="Courier New" pitchFamily="49" charset="0"/>
                <a:cs typeface="Courier New" pitchFamily="49" charset="0"/>
              </a:rPr>
              <a:t> las </a:t>
            </a:r>
            <a:r>
              <a:rPr lang="ca-ES" sz="1600" dirty="0" err="1">
                <a:latin typeface="Courier New" pitchFamily="49" charset="0"/>
                <a:cs typeface="Courier New" pitchFamily="49" charset="0"/>
              </a:rPr>
              <a:t>juergas</a:t>
            </a:r>
            <a:r>
              <a:rPr lang="ca-ES" sz="1600" dirty="0">
                <a:latin typeface="Courier New" pitchFamily="49" charset="0"/>
                <a:cs typeface="Courier New" pitchFamily="49" charset="0"/>
              </a:rPr>
              <a:t> que se </a:t>
            </a:r>
            <a:r>
              <a:rPr lang="ca-ES" sz="1600" dirty="0" err="1">
                <a:latin typeface="Courier New" pitchFamily="49" charset="0"/>
                <a:cs typeface="Courier New" pitchFamily="49" charset="0"/>
              </a:rPr>
              <a:t>montaban</a:t>
            </a:r>
            <a:r>
              <a:rPr lang="ca-ES" sz="1600" dirty="0">
                <a:latin typeface="Courier New" pitchFamily="49" charset="0"/>
                <a:cs typeface="Courier New" pitchFamily="49" charset="0"/>
              </a:rPr>
              <a:t> 		</a:t>
            </a:r>
          </a:p>
          <a:p>
            <a:pPr>
              <a:defRPr/>
            </a:pPr>
            <a:r>
              <a:rPr lang="ca-ES" sz="1600" dirty="0">
                <a:latin typeface="Courier New" pitchFamily="49" charset="0"/>
                <a:cs typeface="Courier New" pitchFamily="49" charset="0"/>
              </a:rPr>
              <a:t>el </a:t>
            </a:r>
            <a:r>
              <a:rPr lang="ca-ES" sz="1600" dirty="0" err="1">
                <a:latin typeface="Courier New" pitchFamily="49" charset="0"/>
                <a:cs typeface="Courier New" pitchFamily="49" charset="0"/>
              </a:rPr>
              <a:t>coche</a:t>
            </a:r>
            <a:r>
              <a:rPr lang="ca-ES" sz="1600" dirty="0">
                <a:latin typeface="Courier New" pitchFamily="49" charset="0"/>
                <a:cs typeface="Courier New" pitchFamily="49" charset="0"/>
              </a:rPr>
              <a:t> lo </a:t>
            </a:r>
            <a:r>
              <a:rPr lang="ca-ES" sz="1600" dirty="0" err="1">
                <a:latin typeface="Courier New" pitchFamily="49" charset="0"/>
                <a:cs typeface="Courier New" pitchFamily="49" charset="0"/>
              </a:rPr>
              <a:t>compré</a:t>
            </a:r>
            <a:r>
              <a:rPr lang="ca-ES" sz="1600" dirty="0">
                <a:latin typeface="Courier New" pitchFamily="49" charset="0"/>
                <a:cs typeface="Courier New" pitchFamily="49" charset="0"/>
              </a:rPr>
              <a:t> para </a:t>
            </a:r>
            <a:r>
              <a:rPr lang="ca-ES" sz="1600" dirty="0" err="1">
                <a:latin typeface="Courier New" pitchFamily="49" charset="0"/>
                <a:cs typeface="Courier New" pitchFamily="49" charset="0"/>
              </a:rPr>
              <a:t>viajar</a:t>
            </a:r>
            <a:r>
              <a:rPr lang="ca-ES" sz="1600" dirty="0">
                <a:latin typeface="Courier New" pitchFamily="49" charset="0"/>
                <a:cs typeface="Courier New" pitchFamily="49" charset="0"/>
              </a:rPr>
              <a:t>, ¿no?		 me gusta a </a:t>
            </a:r>
            <a:r>
              <a:rPr lang="ca-ES" sz="1600" dirty="0" err="1">
                <a:latin typeface="Courier New" pitchFamily="49" charset="0"/>
                <a:cs typeface="Courier New" pitchFamily="49" charset="0"/>
              </a:rPr>
              <a:t>más</a:t>
            </a:r>
            <a:r>
              <a:rPr lang="ca-ES" sz="1600" dirty="0">
                <a:latin typeface="Courier New" pitchFamily="49" charset="0"/>
                <a:cs typeface="Courier New" pitchFamily="49" charset="0"/>
              </a:rPr>
              <a:t> no poder</a:t>
            </a:r>
          </a:p>
          <a:p>
            <a:pPr eaLnBrk="1" hangingPunct="1">
              <a:defRPr/>
            </a:pPr>
            <a:r>
              <a:rPr lang="ca-ES" sz="1600" dirty="0" err="1">
                <a:latin typeface="Courier New" pitchFamily="49" charset="0"/>
                <a:cs typeface="Courier New" pitchFamily="49" charset="0"/>
              </a:rPr>
              <a:t>está</a:t>
            </a:r>
            <a:r>
              <a:rPr lang="ca-ES" sz="1600" dirty="0">
                <a:latin typeface="Courier New" pitchFamily="49" charset="0"/>
                <a:cs typeface="Courier New" pitchFamily="49" charset="0"/>
              </a:rPr>
              <a:t> que </a:t>
            </a:r>
            <a:r>
              <a:rPr lang="ca-ES" sz="1600" dirty="0" err="1">
                <a:latin typeface="Courier New" pitchFamily="49" charset="0"/>
                <a:cs typeface="Courier New" pitchFamily="49" charset="0"/>
              </a:rPr>
              <a:t>muerde</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nunca</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mejor</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dicho</a:t>
            </a:r>
            <a:endParaRPr lang="ca-ES" sz="1600" dirty="0">
              <a:latin typeface="Courier New" pitchFamily="49" charset="0"/>
              <a:cs typeface="Courier New" pitchFamily="49" charset="0"/>
            </a:endParaRPr>
          </a:p>
          <a:p>
            <a:pPr eaLnBrk="1" hangingPunct="1">
              <a:defRPr/>
            </a:pPr>
            <a:r>
              <a:rPr lang="ca-ES" sz="1600" dirty="0" err="1">
                <a:latin typeface="Courier New" pitchFamily="49" charset="0"/>
                <a:cs typeface="Courier New" pitchFamily="49" charset="0"/>
              </a:rPr>
              <a:t>sus</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movimientos</a:t>
            </a:r>
            <a:r>
              <a:rPr lang="ca-ES" sz="1600" dirty="0">
                <a:latin typeface="Courier New" pitchFamily="49" charset="0"/>
                <a:cs typeface="Courier New" pitchFamily="49" charset="0"/>
              </a:rPr>
              <a:t> no </a:t>
            </a:r>
            <a:r>
              <a:rPr lang="ca-ES" sz="1600" dirty="0" err="1">
                <a:latin typeface="Courier New" pitchFamily="49" charset="0"/>
                <a:cs typeface="Courier New" pitchFamily="49" charset="0"/>
              </a:rPr>
              <a:t>hacen</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más</a:t>
            </a:r>
            <a:r>
              <a:rPr lang="ca-ES" sz="1600" dirty="0">
                <a:latin typeface="Courier New" pitchFamily="49" charset="0"/>
                <a:cs typeface="Courier New" pitchFamily="49" charset="0"/>
              </a:rPr>
              <a:t> que denotar </a:t>
            </a:r>
            <a:r>
              <a:rPr lang="ca-ES" sz="1600" dirty="0" err="1">
                <a:latin typeface="Courier New" pitchFamily="49" charset="0"/>
                <a:cs typeface="Courier New" pitchFamily="49" charset="0"/>
              </a:rPr>
              <a:t>su</a:t>
            </a:r>
            <a:r>
              <a:rPr lang="ca-ES" sz="1600" dirty="0">
                <a:latin typeface="Courier New" pitchFamily="49" charset="0"/>
                <a:cs typeface="Courier New" pitchFamily="49" charset="0"/>
              </a:rPr>
              <a:t> </a:t>
            </a:r>
            <a:r>
              <a:rPr lang="ca-ES" sz="1600" dirty="0" err="1">
                <a:latin typeface="Courier New" pitchFamily="49" charset="0"/>
                <a:cs typeface="Courier New" pitchFamily="49" charset="0"/>
              </a:rPr>
              <a:t>estado</a:t>
            </a:r>
            <a:r>
              <a:rPr lang="ca-ES" sz="1600" dirty="0">
                <a:latin typeface="Courier New" pitchFamily="49" charset="0"/>
                <a:cs typeface="Courier New" pitchFamily="49" charset="0"/>
              </a:rPr>
              <a:t> de </a:t>
            </a:r>
            <a:r>
              <a:rPr lang="ca-ES" sz="1600" dirty="0" err="1">
                <a:latin typeface="Courier New" pitchFamily="49" charset="0"/>
                <a:cs typeface="Courier New" pitchFamily="49" charset="0"/>
              </a:rPr>
              <a:t>nervios</a:t>
            </a:r>
            <a:r>
              <a:rPr lang="ca-ES" sz="1600" dirty="0">
                <a:latin typeface="Courier New" pitchFamily="49" charset="0"/>
                <a:cs typeface="Courier New" pitchFamily="49" charset="0"/>
              </a:rPr>
              <a:t>; </a:t>
            </a:r>
          </a:p>
          <a:p>
            <a:pPr eaLnBrk="1" hangingPunct="1">
              <a:defRPr/>
            </a:pPr>
            <a:endParaRPr lang="ca-ES" sz="1600" dirty="0">
              <a:latin typeface="Courier New" pitchFamily="49" charset="0"/>
              <a:cs typeface="Courier New" pitchFamily="49" charset="0"/>
            </a:endParaRPr>
          </a:p>
          <a:p>
            <a:pPr eaLnBrk="1" hangingPunct="1">
              <a:defRPr/>
            </a:pPr>
            <a:endParaRPr lang="ca-ES" sz="1600" dirty="0">
              <a:latin typeface="Courier New" pitchFamily="49" charset="0"/>
              <a:cs typeface="Courier New" pitchFamily="49" charset="0"/>
            </a:endParaRPr>
          </a:p>
          <a:p>
            <a:pPr eaLnBrk="1" hangingPunct="1">
              <a:defRPr/>
            </a:pPr>
            <a:endParaRPr lang="ca-ES" sz="1600" dirty="0">
              <a:latin typeface="Courier New" pitchFamily="49" charset="0"/>
              <a:cs typeface="Courier New" pitchFamily="49" charset="0"/>
            </a:endParaRPr>
          </a:p>
        </p:txBody>
      </p:sp>
      <p:sp>
        <p:nvSpPr>
          <p:cNvPr id="4" name="Título 1">
            <a:extLst>
              <a:ext uri="{FF2B5EF4-FFF2-40B4-BE49-F238E27FC236}">
                <a16:creationId xmlns:a16="http://schemas.microsoft.com/office/drawing/2014/main" id="{44EC498E-4E40-6026-1B9C-9FDD89AB4858}"/>
              </a:ext>
            </a:extLst>
          </p:cNvPr>
          <p:cNvSpPr txBox="1">
            <a:spLocks/>
          </p:cNvSpPr>
          <p:nvPr/>
        </p:nvSpPr>
        <p:spPr>
          <a:xfrm>
            <a:off x="990600" y="3159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2" name="Marcador de número de diapositiva 1">
            <a:extLst>
              <a:ext uri="{FF2B5EF4-FFF2-40B4-BE49-F238E27FC236}">
                <a16:creationId xmlns:a16="http://schemas.microsoft.com/office/drawing/2014/main" id="{F640F45D-15D3-2617-3CEE-947CB3905EFA}"/>
              </a:ext>
            </a:extLst>
          </p:cNvPr>
          <p:cNvSpPr>
            <a:spLocks noGrp="1"/>
          </p:cNvSpPr>
          <p:nvPr>
            <p:ph type="sldNum" sz="quarter" idx="12"/>
          </p:nvPr>
        </p:nvSpPr>
        <p:spPr/>
        <p:txBody>
          <a:bodyPr/>
          <a:lstStyle/>
          <a:p>
            <a:pPr rtl="0"/>
            <a:fld id="{3A98EE3D-8CD1-4C3F-BD1C-C98C9596463C}" type="slidenum">
              <a:rPr lang="es-ES" noProof="0" smtClean="0"/>
              <a:t>32</a:t>
            </a:fld>
            <a:endParaRPr lang="es-ES" noProof="0"/>
          </a:p>
        </p:txBody>
      </p:sp>
      <p:sp>
        <p:nvSpPr>
          <p:cNvPr id="3" name="CuadroTexto 2">
            <a:extLst>
              <a:ext uri="{FF2B5EF4-FFF2-40B4-BE49-F238E27FC236}">
                <a16:creationId xmlns:a16="http://schemas.microsoft.com/office/drawing/2014/main" id="{7AC3D2DB-A6EA-5517-17BC-9BB582497AB2}"/>
              </a:ext>
            </a:extLst>
          </p:cNvPr>
          <p:cNvSpPr txBox="1"/>
          <p:nvPr/>
        </p:nvSpPr>
        <p:spPr>
          <a:xfrm>
            <a:off x="990600" y="1176604"/>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Título">
            <a:extLst>
              <a:ext uri="{FF2B5EF4-FFF2-40B4-BE49-F238E27FC236}">
                <a16:creationId xmlns:a16="http://schemas.microsoft.com/office/drawing/2014/main" id="{8E1C4011-0554-04EB-A73A-9EB9918BA554}"/>
              </a:ext>
            </a:extLst>
          </p:cNvPr>
          <p:cNvSpPr>
            <a:spLocks noGrp="1"/>
          </p:cNvSpPr>
          <p:nvPr>
            <p:ph type="title"/>
          </p:nvPr>
        </p:nvSpPr>
        <p:spPr>
          <a:xfrm>
            <a:off x="999940" y="136525"/>
            <a:ext cx="8229600" cy="1143000"/>
          </a:xfrm>
        </p:spPr>
        <p:txBody>
          <a:bodyPr/>
          <a:lstStyle/>
          <a:p>
            <a:pPr algn="l" eaLnBrk="1" hangingPunct="1"/>
            <a:r>
              <a:rPr lang="es-ES" altLang="es-ES" sz="2800" dirty="0">
                <a:solidFill>
                  <a:srgbClr val="054681"/>
                </a:solidFill>
                <a:ea typeface="ＭＳ Ｐゴシック" panose="020B0600070205080204" pitchFamily="34" charset="-128"/>
              </a:rPr>
              <a:t>Práctica 3</a:t>
            </a:r>
          </a:p>
        </p:txBody>
      </p:sp>
      <p:sp>
        <p:nvSpPr>
          <p:cNvPr id="72707" name="4 CuadroTexto">
            <a:extLst>
              <a:ext uri="{FF2B5EF4-FFF2-40B4-BE49-F238E27FC236}">
                <a16:creationId xmlns:a16="http://schemas.microsoft.com/office/drawing/2014/main" id="{F950563C-AEA4-8555-9A48-F017A1CFA5B3}"/>
              </a:ext>
            </a:extLst>
          </p:cNvPr>
          <p:cNvSpPr txBox="1">
            <a:spLocks noChangeArrowheads="1"/>
          </p:cNvSpPr>
          <p:nvPr/>
        </p:nvSpPr>
        <p:spPr bwMode="auto">
          <a:xfrm>
            <a:off x="2700523" y="2422524"/>
            <a:ext cx="82089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está</a:t>
            </a:r>
            <a:r>
              <a:rPr lang="ca-ES" altLang="es-ES" sz="1600" dirty="0">
                <a:latin typeface="Courier New" panose="02070309020205020404" pitchFamily="49" charset="0"/>
                <a:cs typeface="Courier New" panose="02070309020205020404" pitchFamily="49" charset="0"/>
              </a:rPr>
              <a:t> mal</a:t>
            </a: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me ha </a:t>
            </a:r>
            <a:r>
              <a:rPr lang="ca-ES" altLang="es-ES" sz="1600" dirty="0" err="1">
                <a:latin typeface="Courier New" panose="02070309020205020404" pitchFamily="49" charset="0"/>
                <a:cs typeface="Courier New" panose="02070309020205020404" pitchFamily="49" charset="0"/>
              </a:rPr>
              <a:t>gustado</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me ha </a:t>
            </a:r>
            <a:r>
              <a:rPr lang="ca-ES" altLang="es-ES" sz="1600" dirty="0" err="1">
                <a:latin typeface="Courier New" panose="02070309020205020404" pitchFamily="49" charset="0"/>
                <a:cs typeface="Courier New" panose="02070309020205020404" pitchFamily="49" charset="0"/>
              </a:rPr>
              <a:t>gustado</a:t>
            </a:r>
            <a:r>
              <a:rPr lang="ca-ES" altLang="es-ES" sz="1600" dirty="0">
                <a:latin typeface="Courier New" panose="02070309020205020404" pitchFamily="49" charset="0"/>
                <a:cs typeface="Courier New" panose="02070309020205020404" pitchFamily="49" charset="0"/>
              </a:rPr>
              <a:t> en </a:t>
            </a:r>
            <a:r>
              <a:rPr lang="ca-ES" altLang="es-ES" sz="1600" dirty="0" err="1">
                <a:latin typeface="Courier New" panose="02070309020205020404" pitchFamily="49" charset="0"/>
                <a:cs typeface="Courier New" panose="02070309020205020404" pitchFamily="49" charset="0"/>
              </a:rPr>
              <a:t>absoluto</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recomiendo</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demasiado</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su</a:t>
            </a:r>
            <a:r>
              <a:rPr lang="ca-ES" altLang="es-ES" sz="1600" dirty="0">
                <a:latin typeface="Courier New" panose="02070309020205020404" pitchFamily="49" charset="0"/>
                <a:cs typeface="Courier New" panose="02070309020205020404" pitchFamily="49" charset="0"/>
              </a:rPr>
              <a:t> compra</a:t>
            </a: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torturan</a:t>
            </a:r>
            <a:r>
              <a:rPr lang="ca-ES" altLang="es-ES" sz="1600" dirty="0">
                <a:latin typeface="Courier New" panose="02070309020205020404" pitchFamily="49" charset="0"/>
                <a:cs typeface="Courier New" panose="02070309020205020404" pitchFamily="49" charset="0"/>
              </a:rPr>
              <a:t> la </a:t>
            </a:r>
            <a:r>
              <a:rPr lang="ca-ES" altLang="es-ES" sz="1600" dirty="0" err="1">
                <a:latin typeface="Courier New" panose="02070309020205020404" pitchFamily="49" charset="0"/>
                <a:cs typeface="Courier New" panose="02070309020205020404" pitchFamily="49" charset="0"/>
              </a:rPr>
              <a:t>mente</a:t>
            </a:r>
            <a:r>
              <a:rPr lang="ca-ES" altLang="es-ES" sz="1600" dirty="0">
                <a:latin typeface="Courier New" panose="02070309020205020404" pitchFamily="49" charset="0"/>
                <a:cs typeface="Courier New" panose="02070309020205020404" pitchFamily="49" charset="0"/>
              </a:rPr>
              <a:t> del espectador</a:t>
            </a: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existe</a:t>
            </a:r>
            <a:r>
              <a:rPr lang="ca-ES" altLang="es-ES" sz="1600" dirty="0">
                <a:latin typeface="Courier New" panose="02070309020205020404" pitchFamily="49" charset="0"/>
                <a:cs typeface="Courier New" panose="02070309020205020404" pitchFamily="49" charset="0"/>
              </a:rPr>
              <a:t> ninguna </a:t>
            </a:r>
            <a:r>
              <a:rPr lang="ca-ES" altLang="es-ES" sz="1600" dirty="0" err="1">
                <a:latin typeface="Courier New" panose="02070309020205020404" pitchFamily="49" charset="0"/>
                <a:cs typeface="Courier New" panose="02070309020205020404" pitchFamily="49" charset="0"/>
              </a:rPr>
              <a:t>otra</a:t>
            </a:r>
            <a:r>
              <a:rPr lang="ca-ES" altLang="es-ES" sz="1600" dirty="0">
                <a:latin typeface="Courier New" panose="02070309020205020404" pitchFamily="49" charset="0"/>
                <a:cs typeface="Courier New" panose="02070309020205020404" pitchFamily="49" charset="0"/>
              </a:rPr>
              <a:t> forma de llegar al </a:t>
            </a:r>
            <a:r>
              <a:rPr lang="ca-ES" altLang="es-ES" sz="1600" dirty="0" err="1">
                <a:latin typeface="Courier New" panose="02070309020205020404" pitchFamily="49" charset="0"/>
                <a:cs typeface="Courier New" panose="02070309020205020404" pitchFamily="49" charset="0"/>
              </a:rPr>
              <a:t>aeropuerto</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eran</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reparaciones</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imprevistas</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es que </a:t>
            </a:r>
            <a:r>
              <a:rPr lang="ca-ES" altLang="es-ES" sz="1600" dirty="0" err="1">
                <a:latin typeface="Courier New" panose="02070309020205020404" pitchFamily="49" charset="0"/>
                <a:cs typeface="Courier New" panose="02070309020205020404" pitchFamily="49" charset="0"/>
              </a:rPr>
              <a:t>sea</a:t>
            </a:r>
            <a:r>
              <a:rPr lang="ca-ES" altLang="es-ES" sz="1600" dirty="0">
                <a:latin typeface="Courier New" panose="02070309020205020404" pitchFamily="49" charset="0"/>
                <a:cs typeface="Courier New" panose="02070309020205020404" pitchFamily="49" charset="0"/>
              </a:rPr>
              <a:t> un mal </a:t>
            </a:r>
            <a:r>
              <a:rPr lang="ca-ES" altLang="es-ES" sz="1600" dirty="0" err="1">
                <a:latin typeface="Courier New" panose="02070309020205020404" pitchFamily="49" charset="0"/>
                <a:cs typeface="Courier New" panose="02070309020205020404" pitchFamily="49" charset="0"/>
              </a:rPr>
              <a:t>libro</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hasta</a:t>
            </a:r>
            <a:r>
              <a:rPr lang="ca-ES" altLang="es-ES" sz="1600" dirty="0">
                <a:latin typeface="Courier New" panose="02070309020205020404" pitchFamily="49" charset="0"/>
                <a:cs typeface="Courier New" panose="02070309020205020404" pitchFamily="49" charset="0"/>
              </a:rPr>
              <a:t> que no me </a:t>
            </a:r>
            <a:r>
              <a:rPr lang="ca-ES" altLang="es-ES" sz="1600" dirty="0" err="1">
                <a:latin typeface="Courier New" panose="02070309020205020404" pitchFamily="49" charset="0"/>
                <a:cs typeface="Courier New" panose="02070309020205020404" pitchFamily="49" charset="0"/>
              </a:rPr>
              <a:t>pase</a:t>
            </a:r>
            <a:r>
              <a:rPr lang="ca-ES" altLang="es-ES" sz="1600" dirty="0">
                <a:latin typeface="Courier New" panose="02070309020205020404" pitchFamily="49" charset="0"/>
                <a:cs typeface="Courier New" panose="02070309020205020404" pitchFamily="49" charset="0"/>
              </a:rPr>
              <a:t> el disgusto</a:t>
            </a: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por no comentar que las </a:t>
            </a:r>
            <a:r>
              <a:rPr lang="ca-ES" altLang="es-ES" sz="1600" dirty="0" err="1">
                <a:latin typeface="Courier New" panose="02070309020205020404" pitchFamily="49" charset="0"/>
                <a:cs typeface="Courier New" panose="02070309020205020404" pitchFamily="49" charset="0"/>
              </a:rPr>
              <a:t>habitaciones</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están</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sucias</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dejas</a:t>
            </a:r>
            <a:r>
              <a:rPr lang="ca-ES" altLang="es-ES" sz="1600" dirty="0">
                <a:latin typeface="Courier New" panose="02070309020205020404" pitchFamily="49" charset="0"/>
                <a:cs typeface="Courier New" panose="02070309020205020404" pitchFamily="49" charset="0"/>
              </a:rPr>
              <a:t> de </a:t>
            </a:r>
            <a:r>
              <a:rPr lang="ca-ES" altLang="es-ES" sz="1600" dirty="0" err="1">
                <a:latin typeface="Courier New" panose="02070309020205020404" pitchFamily="49" charset="0"/>
                <a:cs typeface="Courier New" panose="02070309020205020404" pitchFamily="49" charset="0"/>
              </a:rPr>
              <a:t>poner</a:t>
            </a:r>
            <a:r>
              <a:rPr lang="ca-ES" altLang="es-ES" sz="1600" dirty="0">
                <a:latin typeface="Courier New" panose="02070309020205020404" pitchFamily="49" charset="0"/>
                <a:cs typeface="Courier New" panose="02070309020205020404" pitchFamily="49" charset="0"/>
              </a:rPr>
              <a:t> </a:t>
            </a:r>
            <a:r>
              <a:rPr lang="ca-ES" altLang="es-ES" sz="1600" dirty="0" err="1">
                <a:latin typeface="Courier New" panose="02070309020205020404" pitchFamily="49" charset="0"/>
                <a:cs typeface="Courier New" panose="02070309020205020404" pitchFamily="49" charset="0"/>
              </a:rPr>
              <a:t>lavadoras</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r>
              <a:rPr lang="ca-ES" altLang="es-ES" sz="1600" dirty="0">
                <a:latin typeface="Courier New" panose="02070309020205020404" pitchFamily="49" charset="0"/>
                <a:cs typeface="Courier New" panose="02070309020205020404" pitchFamily="49" charset="0"/>
              </a:rPr>
              <a:t> no </a:t>
            </a:r>
            <a:r>
              <a:rPr lang="ca-ES" altLang="es-ES" sz="1600" dirty="0" err="1">
                <a:latin typeface="Courier New" panose="02070309020205020404" pitchFamily="49" charset="0"/>
                <a:cs typeface="Courier New" panose="02070309020205020404" pitchFamily="49" charset="0"/>
              </a:rPr>
              <a:t>deja</a:t>
            </a:r>
            <a:r>
              <a:rPr lang="ca-ES" altLang="es-ES" sz="1600" dirty="0">
                <a:latin typeface="Courier New" panose="02070309020205020404" pitchFamily="49" charset="0"/>
                <a:cs typeface="Courier New" panose="02070309020205020404" pitchFamily="49" charset="0"/>
              </a:rPr>
              <a:t> de </a:t>
            </a:r>
            <a:r>
              <a:rPr lang="ca-ES" altLang="es-ES" sz="1600" dirty="0" err="1">
                <a:latin typeface="Courier New" panose="02070309020205020404" pitchFamily="49" charset="0"/>
                <a:cs typeface="Courier New" panose="02070309020205020404" pitchFamily="49" charset="0"/>
              </a:rPr>
              <a:t>compararla</a:t>
            </a:r>
            <a:r>
              <a:rPr lang="ca-ES" altLang="es-ES" sz="1600" dirty="0">
                <a:latin typeface="Courier New" panose="02070309020205020404" pitchFamily="49" charset="0"/>
                <a:cs typeface="Courier New" panose="02070309020205020404" pitchFamily="49" charset="0"/>
              </a:rPr>
              <a:t> con Mónica</a:t>
            </a:r>
          </a:p>
          <a:p>
            <a:pPr>
              <a:spcBef>
                <a:spcPct val="0"/>
              </a:spcBef>
              <a:buFontTx/>
              <a:buChar char="-"/>
            </a:pPr>
            <a:r>
              <a:rPr lang="ca-ES" altLang="es-ES" sz="1600" dirty="0">
                <a:latin typeface="Courier New" panose="02070309020205020404" pitchFamily="49" charset="0"/>
                <a:cs typeface="Courier New" panose="02070309020205020404" pitchFamily="49" charset="0"/>
              </a:rPr>
              <a:t> ¿no se </a:t>
            </a:r>
            <a:r>
              <a:rPr lang="ca-ES" altLang="es-ES" sz="1600" dirty="0" err="1">
                <a:latin typeface="Courier New" panose="02070309020205020404" pitchFamily="49" charset="0"/>
                <a:cs typeface="Courier New" panose="02070309020205020404" pitchFamily="49" charset="0"/>
              </a:rPr>
              <a:t>supone</a:t>
            </a:r>
            <a:r>
              <a:rPr lang="ca-ES" altLang="es-ES" sz="1600" dirty="0">
                <a:latin typeface="Courier New" panose="02070309020205020404" pitchFamily="49" charset="0"/>
                <a:cs typeface="Courier New" panose="02070309020205020404" pitchFamily="49" charset="0"/>
              </a:rPr>
              <a:t> que es </a:t>
            </a:r>
            <a:r>
              <a:rPr lang="ca-ES" altLang="es-ES" sz="1600" dirty="0" err="1">
                <a:latin typeface="Courier New" panose="02070309020205020404" pitchFamily="49" charset="0"/>
                <a:cs typeface="Courier New" panose="02070309020205020404" pitchFamily="49" charset="0"/>
              </a:rPr>
              <a:t>inteligente</a:t>
            </a:r>
            <a:r>
              <a:rPr lang="ca-ES" altLang="es-ES" sz="1600" dirty="0">
                <a:latin typeface="Courier New" panose="02070309020205020404" pitchFamily="49" charset="0"/>
                <a:cs typeface="Courier New" panose="02070309020205020404" pitchFamily="49" charset="0"/>
              </a:rPr>
              <a:t>? </a:t>
            </a:r>
          </a:p>
          <a:p>
            <a:pPr>
              <a:spcBef>
                <a:spcPct val="0"/>
              </a:spcBef>
              <a:buFontTx/>
              <a:buChar char="-"/>
            </a:pPr>
            <a:r>
              <a:rPr lang="ca-ES" altLang="es-ES" sz="1600" dirty="0">
                <a:latin typeface="Courier New" panose="02070309020205020404" pitchFamily="49" charset="0"/>
                <a:cs typeface="Courier New" panose="02070309020205020404" pitchFamily="49" charset="0"/>
              </a:rPr>
              <a:t> me </a:t>
            </a:r>
            <a:r>
              <a:rPr lang="ca-ES" altLang="es-ES" sz="1600" dirty="0" err="1">
                <a:latin typeface="Courier New" panose="02070309020205020404" pitchFamily="49" charset="0"/>
                <a:cs typeface="Courier New" panose="02070309020205020404" pitchFamily="49" charset="0"/>
              </a:rPr>
              <a:t>dijo</a:t>
            </a:r>
            <a:r>
              <a:rPr lang="ca-ES" altLang="es-ES" sz="1600" dirty="0">
                <a:latin typeface="Courier New" panose="02070309020205020404" pitchFamily="49" charset="0"/>
                <a:cs typeface="Courier New" panose="02070309020205020404" pitchFamily="49" charset="0"/>
              </a:rPr>
              <a:t> que no se </a:t>
            </a:r>
            <a:r>
              <a:rPr lang="ca-ES" altLang="es-ES" sz="1600" dirty="0" err="1">
                <a:latin typeface="Courier New" panose="02070309020205020404" pitchFamily="49" charset="0"/>
                <a:cs typeface="Courier New" panose="02070309020205020404" pitchFamily="49" charset="0"/>
              </a:rPr>
              <a:t>debía</a:t>
            </a:r>
            <a:r>
              <a:rPr lang="ca-ES" altLang="es-ES" sz="1600" dirty="0">
                <a:latin typeface="Courier New" panose="02070309020205020404" pitchFamily="49" charset="0"/>
                <a:cs typeface="Courier New" panose="02070309020205020404" pitchFamily="49" charset="0"/>
              </a:rPr>
              <a:t> a mal uso por mi </a:t>
            </a:r>
            <a:r>
              <a:rPr lang="ca-ES" altLang="es-ES" sz="1600" dirty="0" err="1">
                <a:latin typeface="Courier New" panose="02070309020205020404" pitchFamily="49" charset="0"/>
                <a:cs typeface="Courier New" panose="02070309020205020404" pitchFamily="49" charset="0"/>
              </a:rPr>
              <a:t>parte</a:t>
            </a:r>
            <a:endParaRPr lang="ca-ES" altLang="es-ES" sz="1600" dirty="0">
              <a:latin typeface="Courier New" panose="02070309020205020404" pitchFamily="49" charset="0"/>
              <a:cs typeface="Courier New" panose="02070309020205020404" pitchFamily="49" charset="0"/>
            </a:endParaRPr>
          </a:p>
          <a:p>
            <a:pPr eaLnBrk="1" hangingPunct="1">
              <a:spcBef>
                <a:spcPct val="0"/>
              </a:spcBef>
              <a:buFontTx/>
              <a:buChar char="-"/>
            </a:pPr>
            <a:endParaRPr lang="ca-ES" altLang="es-ES" sz="1600" dirty="0">
              <a:latin typeface="Courier New" panose="02070309020205020404" pitchFamily="49" charset="0"/>
              <a:cs typeface="Courier New" panose="02070309020205020404" pitchFamily="49" charset="0"/>
            </a:endParaRPr>
          </a:p>
        </p:txBody>
      </p:sp>
      <p:sp>
        <p:nvSpPr>
          <p:cNvPr id="2" name="Marcador de número de diapositiva 1">
            <a:extLst>
              <a:ext uri="{FF2B5EF4-FFF2-40B4-BE49-F238E27FC236}">
                <a16:creationId xmlns:a16="http://schemas.microsoft.com/office/drawing/2014/main" id="{609E4918-37AB-64D1-08D6-3423A228347B}"/>
              </a:ext>
            </a:extLst>
          </p:cNvPr>
          <p:cNvSpPr>
            <a:spLocks noGrp="1"/>
          </p:cNvSpPr>
          <p:nvPr>
            <p:ph type="sldNum" sz="quarter" idx="12"/>
          </p:nvPr>
        </p:nvSpPr>
        <p:spPr/>
        <p:txBody>
          <a:bodyPr/>
          <a:lstStyle/>
          <a:p>
            <a:pPr rtl="0"/>
            <a:fld id="{3A98EE3D-8CD1-4C3F-BD1C-C98C9596463C}" type="slidenum">
              <a:rPr lang="es-ES" noProof="0" smtClean="0"/>
              <a:t>33</a:t>
            </a:fld>
            <a:endParaRPr lang="es-ES" noProof="0"/>
          </a:p>
        </p:txBody>
      </p:sp>
      <p:sp>
        <p:nvSpPr>
          <p:cNvPr id="3" name="CuadroTexto 2">
            <a:extLst>
              <a:ext uri="{FF2B5EF4-FFF2-40B4-BE49-F238E27FC236}">
                <a16:creationId xmlns:a16="http://schemas.microsoft.com/office/drawing/2014/main" id="{143A8141-5F2B-1136-9857-9043CC0F21A6}"/>
              </a:ext>
            </a:extLst>
          </p:cNvPr>
          <p:cNvSpPr txBox="1"/>
          <p:nvPr/>
        </p:nvSpPr>
        <p:spPr>
          <a:xfrm>
            <a:off x="999940" y="1047089"/>
            <a:ext cx="2913249" cy="464871"/>
          </a:xfrm>
          <a:prstGeom prst="rect">
            <a:avLst/>
          </a:prstGeom>
          <a:noFill/>
        </p:spPr>
        <p:txBody>
          <a:bodyPr wrap="square" rtlCol="0">
            <a:spAutoFit/>
          </a:bodyPr>
          <a:lstStyle/>
          <a:p>
            <a:pPr marL="0" indent="0">
              <a:lnSpc>
                <a:spcPct val="150000"/>
              </a:lnSpc>
              <a:spcAft>
                <a:spcPts val="800"/>
              </a:spcAft>
              <a:buNone/>
            </a:pPr>
            <a:r>
              <a:rPr lang="es-ES" b="1">
                <a:solidFill>
                  <a:srgbClr val="176FB1"/>
                </a:solidFill>
                <a:effectLst/>
                <a:ea typeface="Calibri" panose="020F0502020204030204" pitchFamily="34" charset="0"/>
                <a:cs typeface="Times New Roman" panose="02020603050405020304" pitchFamily="18" charset="0"/>
              </a:rPr>
              <a:t>Negación y polaridad</a:t>
            </a:r>
          </a:p>
        </p:txBody>
      </p:sp>
      <p:sp>
        <p:nvSpPr>
          <p:cNvPr id="5" name="CuadroTexto 4">
            <a:extLst>
              <a:ext uri="{FF2B5EF4-FFF2-40B4-BE49-F238E27FC236}">
                <a16:creationId xmlns:a16="http://schemas.microsoft.com/office/drawing/2014/main" id="{129DD539-F150-2A12-9A61-D3368F20AEF0}"/>
              </a:ext>
            </a:extLst>
          </p:cNvPr>
          <p:cNvSpPr txBox="1"/>
          <p:nvPr/>
        </p:nvSpPr>
        <p:spPr>
          <a:xfrm>
            <a:off x="1449278" y="1659806"/>
            <a:ext cx="8208961" cy="646331"/>
          </a:xfrm>
          <a:prstGeom prst="rect">
            <a:avLst/>
          </a:prstGeom>
          <a:noFill/>
        </p:spPr>
        <p:txBody>
          <a:bodyPr wrap="square">
            <a:spAutoFit/>
          </a:bodyPr>
          <a:lstStyle/>
          <a:p>
            <a:pPr marL="0" indent="0">
              <a:buNone/>
              <a:defRPr/>
            </a:pPr>
            <a:r>
              <a:rPr lang="ca-ES" sz="1800">
                <a:cs typeface="Courier New" pitchFamily="49" charset="0"/>
              </a:rPr>
              <a:t>Analizad las siguientes oraciones en cuanto a las expresiones negativas que aparecen y la polaridad: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838200" y="184225"/>
            <a:ext cx="10515600" cy="1325563"/>
          </a:xfrm>
        </p:spPr>
        <p:txBody>
          <a:bodyPr>
            <a:normAutofit/>
          </a:bodyPr>
          <a:lstStyle/>
          <a:p>
            <a:r>
              <a:rPr lang="ca-ES" sz="2800" err="1">
                <a:solidFill>
                  <a:srgbClr val="176FB1"/>
                </a:solidFill>
              </a:rPr>
              <a:t>Colaboración</a:t>
            </a:r>
            <a:r>
              <a:rPr lang="ca-ES" sz="2800">
                <a:solidFill>
                  <a:srgbClr val="176FB1"/>
                </a:solidFill>
              </a:rPr>
              <a:t> con el BSC</a:t>
            </a: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34</a:t>
            </a:fld>
            <a:endParaRPr lang="es-ES" noProof="0"/>
          </a:p>
        </p:txBody>
      </p:sp>
      <p:pic>
        <p:nvPicPr>
          <p:cNvPr id="6" name="Imagen 5">
            <a:hlinkClick r:id="rId2"/>
            <a:extLst>
              <a:ext uri="{FF2B5EF4-FFF2-40B4-BE49-F238E27FC236}">
                <a16:creationId xmlns:a16="http://schemas.microsoft.com/office/drawing/2014/main" id="{5195C9CD-11B1-A105-B9C2-4D743A739E7C}"/>
              </a:ext>
            </a:extLst>
          </p:cNvPr>
          <p:cNvPicPr>
            <a:picLocks noChangeAspect="1"/>
          </p:cNvPicPr>
          <p:nvPr/>
        </p:nvPicPr>
        <p:blipFill>
          <a:blip r:embed="rId3"/>
          <a:stretch>
            <a:fillRect/>
          </a:stretch>
        </p:blipFill>
        <p:spPr>
          <a:xfrm>
            <a:off x="2801734" y="1509788"/>
            <a:ext cx="5623176" cy="4762286"/>
          </a:xfrm>
          <a:prstGeom prst="rect">
            <a:avLst/>
          </a:prstGeom>
        </p:spPr>
      </p:pic>
    </p:spTree>
    <p:extLst>
      <p:ext uri="{BB962C8B-B14F-4D97-AF65-F5344CB8AC3E}">
        <p14:creationId xmlns:p14="http://schemas.microsoft.com/office/powerpoint/2010/main" val="993429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35</a:t>
            </a:fld>
            <a:endParaRPr lang="es-ES" noProof="0"/>
          </a:p>
        </p:txBody>
      </p:sp>
      <p:graphicFrame>
        <p:nvGraphicFramePr>
          <p:cNvPr id="3" name="Diagrama 2">
            <a:extLst>
              <a:ext uri="{FF2B5EF4-FFF2-40B4-BE49-F238E27FC236}">
                <a16:creationId xmlns:a16="http://schemas.microsoft.com/office/drawing/2014/main" id="{481673B9-0A62-AC23-EF38-006A07351EB4}"/>
              </a:ext>
            </a:extLst>
          </p:cNvPr>
          <p:cNvGraphicFramePr/>
          <p:nvPr>
            <p:extLst>
              <p:ext uri="{D42A27DB-BD31-4B8C-83A1-F6EECF244321}">
                <p14:modId xmlns:p14="http://schemas.microsoft.com/office/powerpoint/2010/main" val="2650345714"/>
              </p:ext>
            </p:extLst>
          </p:nvPr>
        </p:nvGraphicFramePr>
        <p:xfrm>
          <a:off x="838200" y="2096292"/>
          <a:ext cx="10043160" cy="3143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885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36</a:t>
            </a:fld>
            <a:endParaRPr lang="es-ES" noProof="0"/>
          </a:p>
        </p:txBody>
      </p:sp>
      <p:pic>
        <p:nvPicPr>
          <p:cNvPr id="5" name="Imagen 4">
            <a:extLst>
              <a:ext uri="{FF2B5EF4-FFF2-40B4-BE49-F238E27FC236}">
                <a16:creationId xmlns:a16="http://schemas.microsoft.com/office/drawing/2014/main" id="{69F34463-027F-0498-5A1C-BECDB2FF8F62}"/>
              </a:ext>
            </a:extLst>
          </p:cNvPr>
          <p:cNvPicPr>
            <a:picLocks noChangeAspect="1"/>
          </p:cNvPicPr>
          <p:nvPr/>
        </p:nvPicPr>
        <p:blipFill>
          <a:blip r:embed="rId2"/>
          <a:stretch>
            <a:fillRect/>
          </a:stretch>
        </p:blipFill>
        <p:spPr>
          <a:xfrm>
            <a:off x="838200" y="2260783"/>
            <a:ext cx="4441100" cy="3118297"/>
          </a:xfrm>
          <a:prstGeom prst="rect">
            <a:avLst/>
          </a:prstGeom>
        </p:spPr>
      </p:pic>
      <p:pic>
        <p:nvPicPr>
          <p:cNvPr id="6" name="Imagen 5">
            <a:extLst>
              <a:ext uri="{FF2B5EF4-FFF2-40B4-BE49-F238E27FC236}">
                <a16:creationId xmlns:a16="http://schemas.microsoft.com/office/drawing/2014/main" id="{C800DA71-A3BF-4C7F-837E-309F61EC5E6F}"/>
              </a:ext>
            </a:extLst>
          </p:cNvPr>
          <p:cNvPicPr>
            <a:picLocks noChangeAspect="1"/>
          </p:cNvPicPr>
          <p:nvPr/>
        </p:nvPicPr>
        <p:blipFill>
          <a:blip r:embed="rId3"/>
          <a:stretch>
            <a:fillRect/>
          </a:stretch>
        </p:blipFill>
        <p:spPr>
          <a:xfrm>
            <a:off x="6834582" y="3016376"/>
            <a:ext cx="4108168" cy="3339974"/>
          </a:xfrm>
          <a:prstGeom prst="rect">
            <a:avLst/>
          </a:prstGeom>
        </p:spPr>
      </p:pic>
      <p:sp>
        <p:nvSpPr>
          <p:cNvPr id="9"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838200" y="1355840"/>
            <a:ext cx="10515600" cy="4593336"/>
          </a:xfrm>
        </p:spPr>
        <p:txBody>
          <a:bodyPr>
            <a:normAutofit/>
          </a:bodyPr>
          <a:lstStyle/>
          <a:p>
            <a:pPr marL="0" indent="0">
              <a:lnSpc>
                <a:spcPct val="150000"/>
              </a:lnSpc>
              <a:spcAft>
                <a:spcPts val="800"/>
              </a:spcAft>
              <a:buNone/>
            </a:pPr>
            <a:r>
              <a:rPr lang="es-ES" sz="1800" b="1" dirty="0">
                <a:solidFill>
                  <a:srgbClr val="176FB1"/>
                </a:solidFill>
                <a:effectLst/>
                <a:ea typeface="Calibri" panose="020F0502020204030204" pitchFamily="34" charset="0"/>
                <a:cs typeface="Times New Roman" panose="02020603050405020304" pitchFamily="18" charset="0"/>
              </a:rPr>
              <a:t>Proyecto </a:t>
            </a:r>
            <a:r>
              <a:rPr lang="es-ES" sz="1800" b="1" i="1" dirty="0">
                <a:solidFill>
                  <a:srgbClr val="176FB1"/>
                </a:solidFill>
                <a:effectLst/>
                <a:ea typeface="Calibri" panose="020F0502020204030204" pitchFamily="34" charset="0"/>
                <a:cs typeface="Times New Roman" panose="02020603050405020304" pitchFamily="18" charset="0"/>
              </a:rPr>
              <a:t>AINA</a:t>
            </a:r>
            <a:endParaRPr lang="es-ES" sz="18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3937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37</a:t>
            </a:fld>
            <a:endParaRPr lang="es-ES" noProof="0"/>
          </a:p>
        </p:txBody>
      </p:sp>
      <p:sp>
        <p:nvSpPr>
          <p:cNvPr id="8" name="CuadroTexto 7">
            <a:extLst>
              <a:ext uri="{FF2B5EF4-FFF2-40B4-BE49-F238E27FC236}">
                <a16:creationId xmlns:a16="http://schemas.microsoft.com/office/drawing/2014/main" id="{A63CEDA2-C87A-F88D-FD41-A226CC1ABC32}"/>
              </a:ext>
            </a:extLst>
          </p:cNvPr>
          <p:cNvSpPr txBox="1"/>
          <p:nvPr/>
        </p:nvSpPr>
        <p:spPr>
          <a:xfrm>
            <a:off x="838200" y="1690688"/>
            <a:ext cx="10872618" cy="4640950"/>
          </a:xfrm>
          <a:prstGeom prst="rect">
            <a:avLst/>
          </a:prstGeom>
          <a:noFill/>
        </p:spPr>
        <p:txBody>
          <a:bodyPr wrap="square">
            <a:spAutoFit/>
          </a:bodyPr>
          <a:lstStyle/>
          <a:p>
            <a:pPr lvl="0" algn="just">
              <a:lnSpc>
                <a:spcPct val="107000"/>
              </a:lnSpc>
              <a:spcAft>
                <a:spcPts val="800"/>
              </a:spcAft>
            </a:pPr>
            <a:r>
              <a:rPr lang="es-ES" sz="1600" u="sng" dirty="0">
                <a:effectLst/>
                <a:latin typeface="Calibri" panose="020F0502020204030204" pitchFamily="34" charset="0"/>
                <a:ea typeface="Calibri" panose="020F0502020204030204" pitchFamily="34" charset="0"/>
                <a:cs typeface="Calibri" panose="020F0502020204030204" pitchFamily="34" charset="0"/>
              </a:rPr>
              <a:t>Mecanismos </a:t>
            </a:r>
            <a:r>
              <a:rPr lang="es-ES" sz="1600" u="sng" dirty="0">
                <a:latin typeface="Calibri" panose="020F0502020204030204" pitchFamily="34" charset="0"/>
                <a:ea typeface="Calibri" panose="020F0502020204030204" pitchFamily="34" charset="0"/>
                <a:cs typeface="Calibri" panose="020F0502020204030204" pitchFamily="34" charset="0"/>
              </a:rPr>
              <a:t>y</a:t>
            </a:r>
            <a:r>
              <a:rPr lang="es-ES" sz="1600" u="sng" dirty="0">
                <a:effectLst/>
                <a:latin typeface="Calibri" panose="020F0502020204030204" pitchFamily="34" charset="0"/>
                <a:ea typeface="Calibri" panose="020F0502020204030204" pitchFamily="34" charset="0"/>
                <a:cs typeface="Calibri" panose="020F0502020204030204" pitchFamily="34" charset="0"/>
              </a:rPr>
              <a:t> criterios para generar paráfrasis </a:t>
            </a:r>
          </a:p>
          <a:p>
            <a:pPr lvl="1" algn="just">
              <a:lnSpc>
                <a:spcPct val="107000"/>
              </a:lnSpc>
            </a:pPr>
            <a:r>
              <a:rPr lang="es-ES" sz="1600" dirty="0">
                <a:effectLst/>
                <a:latin typeface="Calibri" panose="020F0502020204030204" pitchFamily="34" charset="0"/>
                <a:ea typeface="Calibri" panose="020F0502020204030204" pitchFamily="34" charset="0"/>
                <a:cs typeface="Calibri" panose="020F0502020204030204" pitchFamily="34" charset="0"/>
              </a:rPr>
              <a:t>1. Morfológicos: </a:t>
            </a:r>
            <a:endParaRPr lang="es-ES" sz="1600" dirty="0">
              <a:latin typeface="Calibri" panose="020F0502020204030204" pitchFamily="34" charset="0"/>
              <a:ea typeface="Calibri" panose="020F0502020204030204" pitchFamily="34" charset="0"/>
              <a:cs typeface="Calibri" panose="020F0502020204030204" pitchFamily="34" charset="0"/>
            </a:endParaRPr>
          </a:p>
          <a:p>
            <a:pPr lvl="1" algn="just">
              <a:lnSpc>
                <a:spcPct val="107000"/>
              </a:lnSpc>
            </a:pPr>
            <a:r>
              <a:rPr lang="es-ES" sz="1600" b="1" dirty="0">
                <a:effectLst/>
                <a:latin typeface="Calibri" panose="020F0502020204030204" pitchFamily="34" charset="0"/>
                <a:ea typeface="Calibri" panose="020F0502020204030204" pitchFamily="34" charset="0"/>
                <a:cs typeface="Calibri" panose="020F0502020204030204" pitchFamily="34" charset="0"/>
              </a:rPr>
              <a:t>	</a:t>
            </a:r>
            <a:r>
              <a:rPr lang="es-ES" sz="1600" dirty="0">
                <a:effectLst/>
                <a:latin typeface="Calibri" panose="020F0502020204030204" pitchFamily="34" charset="0"/>
                <a:ea typeface="Calibri" panose="020F0502020204030204" pitchFamily="34" charset="0"/>
                <a:cs typeface="Calibri" panose="020F0502020204030204" pitchFamily="34" charset="0"/>
              </a:rPr>
              <a:t>Cambios en la derivación/categoría gramatical </a:t>
            </a:r>
          </a:p>
          <a:p>
            <a:pPr lvl="1" algn="just">
              <a:lnSpc>
                <a:spcPct val="107000"/>
              </a:lnSpc>
            </a:pPr>
            <a:r>
              <a:rPr lang="es-ES" sz="1600" b="1" dirty="0">
                <a:latin typeface="Calibri Light" panose="020F0302020204030204" pitchFamily="34" charset="0"/>
                <a:ea typeface="Calibri" panose="020F0502020204030204" pitchFamily="34" charset="0"/>
                <a:cs typeface="Calibri Light" panose="020F0302020204030204" pitchFamily="34" charset="0"/>
              </a:rPr>
              <a:t>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difieren</a:t>
            </a:r>
            <a:r>
              <a:rPr lang="es-ES" sz="1400" dirty="0">
                <a:effectLst/>
                <a:latin typeface="Courier New" panose="02070309020205020404" pitchFamily="49" charset="0"/>
                <a:ea typeface="Calibri" panose="020F0502020204030204" pitchFamily="34" charset="0"/>
                <a:cs typeface="Courier New" panose="02070309020205020404" pitchFamily="49" charset="0"/>
              </a:rPr>
              <a:t>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en la opinión </a:t>
            </a:r>
            <a:r>
              <a:rPr lang="es-ES" sz="1400" dirty="0">
                <a:effectLst/>
                <a:latin typeface="Courier New" panose="02070309020205020404" pitchFamily="49" charset="0"/>
                <a:ea typeface="Calibri" panose="020F0502020204030204" pitchFamily="34" charset="0"/>
                <a:cs typeface="Courier New" panose="02070309020205020404" pitchFamily="49" charset="0"/>
              </a:rPr>
              <a:t>sobre /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tienen diferente opinión</a:t>
            </a:r>
            <a:r>
              <a:rPr lang="es-ES" sz="1400" dirty="0">
                <a:effectLst/>
                <a:latin typeface="Courier New" panose="02070309020205020404" pitchFamily="49" charset="0"/>
                <a:ea typeface="Calibri" panose="020F0502020204030204" pitchFamily="34" charset="0"/>
                <a:cs typeface="Courier New" panose="02070309020205020404" pitchFamily="49" charset="0"/>
              </a:rPr>
              <a:t> sobre</a:t>
            </a:r>
          </a:p>
          <a:p>
            <a:pPr lvl="1"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2. Léxicos:</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Cambios en la ortografía: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Seguridad Social / SS</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Uso de expresiones sintéticas/analíticas: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Ha tenido buenas ideas / Ha tenido una serie de buenas ideas</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Uso de sinónimos </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Uso de antónimos negados: </a:t>
            </a:r>
            <a:r>
              <a:rPr lang="es-ES" sz="1400" dirty="0">
                <a:solidFill>
                  <a:srgbClr val="002060"/>
                </a:solidFill>
                <a:latin typeface="Courier New" panose="02070309020205020404" pitchFamily="49" charset="0"/>
                <a:ea typeface="Calibri" panose="020F0502020204030204" pitchFamily="34" charset="0"/>
                <a:cs typeface="Courier New" panose="02070309020205020404" pitchFamily="49" charset="0"/>
              </a:rPr>
              <a:t>H</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an fallado todos </a:t>
            </a:r>
            <a:r>
              <a:rPr lang="es-ES" sz="1400" dirty="0">
                <a:solidFill>
                  <a:srgbClr val="002060"/>
                </a:solidFill>
                <a:latin typeface="Courier New" panose="02070309020205020404" pitchFamily="49" charset="0"/>
                <a:ea typeface="Calibri" panose="020F0502020204030204" pitchFamily="34" charset="0"/>
                <a:cs typeface="Courier New" panose="02070309020205020404" pitchFamily="49" charset="0"/>
              </a:rPr>
              <a:t>lo</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s mecanismos / Los mecanismos no han funcionado</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Construcciones inversas: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Recibió la medalla de la </a:t>
            </a:r>
            <a:r>
              <a:rPr lang="es-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NRT</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 La </a:t>
            </a:r>
            <a:r>
              <a:rPr lang="es-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NRT</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le otorgó la medalla</a:t>
            </a:r>
            <a:endParaRPr lang="es-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lvl="1"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3. Sintácticos</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Alternancias de diátesis: activa/pasiva</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Cambio de orden de los constituyentes de las oraciones</a:t>
            </a:r>
          </a:p>
          <a:p>
            <a:pPr lvl="2" algn="just">
              <a:lnSpc>
                <a:spcPct val="107000"/>
              </a:lnSpc>
            </a:pPr>
            <a:r>
              <a:rPr lang="es-ES" sz="1600" dirty="0">
                <a:latin typeface="Calibri" panose="020F0502020204030204" pitchFamily="34" charset="0"/>
                <a:ea typeface="Calibri" panose="020F0502020204030204" pitchFamily="34" charset="0"/>
                <a:cs typeface="Calibri" panose="020F0502020204030204" pitchFamily="34" charset="0"/>
              </a:rPr>
              <a:t>Coordinación/yuxtaposición: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Ha ganado 25M de euros </a:t>
            </a:r>
            <a:r>
              <a:rPr lang="es-ES" sz="1400" dirty="0">
                <a:solidFill>
                  <a:srgbClr val="002060"/>
                </a:solidFill>
                <a:latin typeface="Courier New" panose="02070309020205020404" pitchFamily="49" charset="0"/>
                <a:ea typeface="Calibri" panose="020F0502020204030204" pitchFamily="34" charset="0"/>
                <a:cs typeface="Courier New" panose="02070309020205020404" pitchFamily="49" charset="0"/>
              </a:rPr>
              <a:t>y</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se ha marchado / Ha ganado 25M de euros. Se ha marchado</a:t>
            </a:r>
          </a:p>
          <a:p>
            <a:pPr lvl="1" algn="just">
              <a:lnSpc>
                <a:spcPct val="107000"/>
              </a:lnSpc>
            </a:pPr>
            <a:r>
              <a:rPr lang="es-ES" sz="1600" b="1" dirty="0">
                <a:effectLst/>
                <a:latin typeface="Calibri Light" panose="020F0302020204030204" pitchFamily="34" charset="0"/>
                <a:ea typeface="Calibri" panose="020F0502020204030204" pitchFamily="34" charset="0"/>
                <a:cs typeface="Calibri Light" panose="020F0302020204030204" pitchFamily="34" charset="0"/>
              </a:rPr>
              <a:t>	</a:t>
            </a:r>
            <a:r>
              <a:rPr lang="es-ES" sz="1600" dirty="0">
                <a:latin typeface="Calibri" panose="020F0502020204030204" pitchFamily="34" charset="0"/>
                <a:ea typeface="Calibri" panose="020F0502020204030204" pitchFamily="34" charset="0"/>
                <a:cs typeface="Calibri" panose="020F0502020204030204" pitchFamily="34" charset="0"/>
              </a:rPr>
              <a:t>Subordinación/yuxtaposición: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Cuando ganó 25M de euros se marchó / Ganó 25M de euros. </a:t>
            </a:r>
            <a:r>
              <a:rPr lang="es-ES" sz="1400" dirty="0">
                <a:solidFill>
                  <a:srgbClr val="002060"/>
                </a:solidFill>
                <a:latin typeface="Courier New" panose="02070309020205020404" pitchFamily="49" charset="0"/>
                <a:ea typeface="Calibri" panose="020F0502020204030204" pitchFamily="34" charset="0"/>
                <a:cs typeface="Courier New" panose="02070309020205020404" pitchFamily="49" charset="0"/>
              </a:rPr>
              <a:t>Se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marchó</a:t>
            </a:r>
          </a:p>
          <a:p>
            <a:pPr lvl="1" algn="just">
              <a:lnSpc>
                <a:spcPct val="107000"/>
              </a:lnSpc>
            </a:pPr>
            <a:r>
              <a:rPr lang="es-ES" sz="1600" b="1" dirty="0">
                <a:effectLst/>
                <a:latin typeface="Calibri Light" panose="020F0302020204030204" pitchFamily="34" charset="0"/>
                <a:ea typeface="Calibri" panose="020F0502020204030204" pitchFamily="34" charset="0"/>
                <a:cs typeface="Calibri Light" panose="020F0302020204030204" pitchFamily="34" charset="0"/>
              </a:rPr>
              <a:t>	</a:t>
            </a:r>
            <a:r>
              <a:rPr lang="es-ES" sz="1600" dirty="0">
                <a:latin typeface="Calibri" panose="020F0502020204030204" pitchFamily="34" charset="0"/>
                <a:ea typeface="Calibri" panose="020F0502020204030204" pitchFamily="34" charset="0"/>
                <a:cs typeface="Calibri" panose="020F0502020204030204" pitchFamily="34" charset="0"/>
              </a:rPr>
              <a:t>Subordinación/coordinación: </a:t>
            </a:r>
            <a:r>
              <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Cuando ganó 25M de euros se marchó / Ganó 25M de euros y se marchó</a:t>
            </a:r>
          </a:p>
        </p:txBody>
      </p:sp>
      <p:sp>
        <p:nvSpPr>
          <p:cNvPr id="5" name="CuadroTexto 2">
            <a:extLst>
              <a:ext uri="{FF2B5EF4-FFF2-40B4-BE49-F238E27FC236}">
                <a16:creationId xmlns:a16="http://schemas.microsoft.com/office/drawing/2014/main" id="{36F789EE-FEBB-C307-EE49-8EF35D1C8D33}"/>
              </a:ext>
            </a:extLst>
          </p:cNvPr>
          <p:cNvSpPr txBox="1"/>
          <p:nvPr/>
        </p:nvSpPr>
        <p:spPr>
          <a:xfrm>
            <a:off x="838200" y="1321356"/>
            <a:ext cx="2308194" cy="369332"/>
          </a:xfrm>
          <a:prstGeom prst="rect">
            <a:avLst/>
          </a:prstGeom>
          <a:noFill/>
        </p:spPr>
        <p:txBody>
          <a:bodyPr wrap="square" rtlCol="0">
            <a:spAutoFit/>
          </a:bodyPr>
          <a:lstStyle/>
          <a:p>
            <a:r>
              <a:rPr lang="ca-ES" b="1" dirty="0" err="1">
                <a:solidFill>
                  <a:srgbClr val="0070C0"/>
                </a:solidFill>
              </a:rPr>
              <a:t>Paráfrasis</a:t>
            </a:r>
            <a:endParaRPr lang="ca-ES" b="1" dirty="0">
              <a:solidFill>
                <a:srgbClr val="0070C0"/>
              </a:solidFill>
            </a:endParaRPr>
          </a:p>
        </p:txBody>
      </p:sp>
    </p:spTree>
    <p:extLst>
      <p:ext uri="{BB962C8B-B14F-4D97-AF65-F5344CB8AC3E}">
        <p14:creationId xmlns:p14="http://schemas.microsoft.com/office/powerpoint/2010/main" val="689809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38</a:t>
            </a:fld>
            <a:endParaRPr lang="es-ES" noProof="0"/>
          </a:p>
        </p:txBody>
      </p:sp>
      <p:sp>
        <p:nvSpPr>
          <p:cNvPr id="5" name="CuadroTexto 4">
            <a:extLst>
              <a:ext uri="{FF2B5EF4-FFF2-40B4-BE49-F238E27FC236}">
                <a16:creationId xmlns:a16="http://schemas.microsoft.com/office/drawing/2014/main" id="{E81D623D-57C6-5A5C-3B6E-CA98FA4E7417}"/>
              </a:ext>
            </a:extLst>
          </p:cNvPr>
          <p:cNvSpPr txBox="1"/>
          <p:nvPr/>
        </p:nvSpPr>
        <p:spPr>
          <a:xfrm>
            <a:off x="1033378" y="2177551"/>
            <a:ext cx="9241970" cy="3517438"/>
          </a:xfrm>
          <a:prstGeom prst="rect">
            <a:avLst/>
          </a:prstGeom>
          <a:noFill/>
        </p:spPr>
        <p:txBody>
          <a:bodyPr wrap="square">
            <a:spAutoFit/>
          </a:bodyPr>
          <a:lstStyle/>
          <a:p>
            <a:pPr lvl="0" algn="just">
              <a:lnSpc>
                <a:spcPct val="107000"/>
              </a:lnSpc>
            </a:pPr>
            <a:r>
              <a:rPr lang="ca-ES" sz="1600" u="sng" dirty="0" err="1">
                <a:effectLst/>
                <a:latin typeface="Calibri" panose="020F0502020204030204" pitchFamily="34" charset="0"/>
                <a:ea typeface="Calibri" panose="020F0502020204030204" pitchFamily="34" charset="0"/>
                <a:cs typeface="Calibri" panose="020F0502020204030204" pitchFamily="34" charset="0"/>
              </a:rPr>
              <a:t>Mecanismos</a:t>
            </a:r>
            <a:r>
              <a:rPr lang="ca-ES" sz="1600" u="sng" dirty="0">
                <a:effectLst/>
                <a:latin typeface="Calibri" panose="020F0502020204030204" pitchFamily="34" charset="0"/>
                <a:ea typeface="Calibri" panose="020F0502020204030204" pitchFamily="34" charset="0"/>
                <a:cs typeface="Calibri" panose="020F0502020204030204" pitchFamily="34" charset="0"/>
              </a:rPr>
              <a:t> para generar no-</a:t>
            </a:r>
            <a:r>
              <a:rPr lang="ca-ES" sz="1600" u="sng" dirty="0" err="1">
                <a:effectLst/>
                <a:latin typeface="Calibri" panose="020F0502020204030204" pitchFamily="34" charset="0"/>
                <a:ea typeface="Calibri" panose="020F0502020204030204" pitchFamily="34" charset="0"/>
                <a:cs typeface="Calibri" panose="020F0502020204030204" pitchFamily="34" charset="0"/>
              </a:rPr>
              <a:t>paráfrasis</a:t>
            </a:r>
            <a:endParaRPr lang="es-ES" sz="1600" u="sng" dirty="0">
              <a:effectLst/>
              <a:latin typeface="Calibri" panose="020F0502020204030204" pitchFamily="34" charset="0"/>
              <a:ea typeface="Calibri" panose="020F0502020204030204" pitchFamily="34" charset="0"/>
              <a:cs typeface="Calibri" panose="020F0502020204030204" pitchFamily="34" charset="0"/>
            </a:endParaRPr>
          </a:p>
          <a:p>
            <a:pPr marL="457200" algn="just">
              <a:lnSpc>
                <a:spcPct val="107000"/>
              </a:lnSpc>
            </a:pPr>
            <a:r>
              <a:rPr lang="ca-ES" sz="1600" dirty="0">
                <a:effectLst/>
                <a:latin typeface="Calibri Light" panose="020F0302020204030204" pitchFamily="34" charset="0"/>
                <a:ea typeface="Calibri" panose="020F0502020204030204" pitchFamily="34" charset="0"/>
                <a:cs typeface="Calibri Light" panose="020F0302020204030204" pitchFamily="34" charset="0"/>
              </a:rPr>
              <a:t> </a:t>
            </a:r>
            <a:endParaRPr lang="es-ES" sz="1600" dirty="0">
              <a:effectLst/>
              <a:latin typeface="Calibri Light" panose="020F0302020204030204" pitchFamily="34" charset="0"/>
              <a:ea typeface="Calibri" panose="020F0502020204030204" pitchFamily="34" charset="0"/>
              <a:cs typeface="Calibri Light" panose="020F0302020204030204" pitchFamily="34" charset="0"/>
            </a:endParaRPr>
          </a:p>
          <a:p>
            <a:pPr marL="742950" lvl="1" indent="-285750" algn="just">
              <a:lnSpc>
                <a:spcPct val="107000"/>
              </a:lnSpc>
              <a:buFont typeface="+mj-lt"/>
              <a:buAutoNum type="arabicPeriod"/>
            </a:pPr>
            <a:r>
              <a:rPr lang="ca-ES" sz="1600" dirty="0" err="1">
                <a:effectLst/>
                <a:latin typeface="Calibri" panose="020F0502020204030204" pitchFamily="34" charset="0"/>
                <a:ea typeface="Calibri" panose="020F0502020204030204" pitchFamily="34" charset="0"/>
                <a:cs typeface="Calibri" panose="020F0502020204030204" pitchFamily="34" charset="0"/>
              </a:rPr>
              <a:t>Cambios</a:t>
            </a:r>
            <a:r>
              <a:rPr lang="ca-ES" sz="1600" dirty="0">
                <a:effectLst/>
                <a:latin typeface="Calibri" panose="020F0502020204030204" pitchFamily="34" charset="0"/>
                <a:ea typeface="Calibri" panose="020F0502020204030204" pitchFamily="34" charset="0"/>
                <a:cs typeface="Calibri" panose="020F0502020204030204" pitchFamily="34" charset="0"/>
              </a:rPr>
              <a:t> en el modo verbal: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tendrías</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que venir /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debes</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venir /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puedes</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venir</a:t>
            </a:r>
          </a:p>
          <a:p>
            <a:pPr marL="742950" lvl="1" indent="-285750" algn="just">
              <a:lnSpc>
                <a:spcPct val="107000"/>
              </a:lnSpc>
              <a:buFont typeface="+mj-lt"/>
              <a:buAutoNum type="arabicPeriod"/>
            </a:pPr>
            <a:endParaRPr lang="ca-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742950" lvl="1" indent="-285750" algn="just">
              <a:lnSpc>
                <a:spcPct val="107000"/>
              </a:lnSpc>
              <a:buFont typeface="+mj-lt"/>
              <a:buAutoNum type="arabicPeriod"/>
            </a:pPr>
            <a:r>
              <a:rPr lang="ca-ES" sz="1600" dirty="0">
                <a:latin typeface="Calibri" panose="020F0502020204030204" pitchFamily="34" charset="0"/>
                <a:ea typeface="Calibri" panose="020F0502020204030204" pitchFamily="34" charset="0"/>
                <a:cs typeface="Calibri" panose="020F0502020204030204" pitchFamily="34" charset="0"/>
              </a:rPr>
              <a:t>Uso de </a:t>
            </a:r>
            <a:r>
              <a:rPr lang="ca-ES" sz="1600" dirty="0" err="1">
                <a:latin typeface="Calibri" panose="020F0502020204030204" pitchFamily="34" charset="0"/>
                <a:ea typeface="Calibri" panose="020F0502020204030204" pitchFamily="34" charset="0"/>
                <a:cs typeface="Calibri" panose="020F0502020204030204" pitchFamily="34" charset="0"/>
              </a:rPr>
              <a:t>antónimos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Juan ama a María / Juan odia (no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soporta</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 a María </a:t>
            </a:r>
            <a:endParaRPr lang="ca-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742950" lvl="1" indent="-285750" algn="just">
              <a:lnSpc>
                <a:spcPct val="107000"/>
              </a:lnSpc>
              <a:buFont typeface="+mj-lt"/>
              <a:buAutoNum type="arabicPeriod"/>
            </a:pPr>
            <a:endParaRPr lang="es-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742950" lvl="1" indent="-285750" algn="just">
              <a:lnSpc>
                <a:spcPct val="107000"/>
              </a:lnSpc>
              <a:buFont typeface="+mj-lt"/>
              <a:buAutoNum type="arabicPeriod"/>
            </a:pPr>
            <a:r>
              <a:rPr lang="ca-ES" sz="1600" dirty="0">
                <a:latin typeface="Calibri" panose="020F0502020204030204" pitchFamily="34" charset="0"/>
                <a:ea typeface="Calibri" panose="020F0502020204030204" pitchFamily="34" charset="0"/>
                <a:cs typeface="Calibri" panose="020F0502020204030204" pitchFamily="34" charset="0"/>
              </a:rPr>
              <a:t>Uso de </a:t>
            </a:r>
            <a:r>
              <a:rPr lang="ca-ES" sz="1600" dirty="0" err="1">
                <a:latin typeface="Calibri" panose="020F0502020204030204" pitchFamily="34" charset="0"/>
                <a:ea typeface="Calibri" panose="020F0502020204030204" pitchFamily="34" charset="0"/>
                <a:cs typeface="Calibri" panose="020F0502020204030204" pitchFamily="34" charset="0"/>
              </a:rPr>
              <a:t>términos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err="1">
                <a:latin typeface="Calibri" panose="020F0502020204030204" pitchFamily="34" charset="0"/>
                <a:ea typeface="Calibri" panose="020F0502020204030204" pitchFamily="34" charset="0"/>
                <a:cs typeface="Calibri" panose="020F0502020204030204" pitchFamily="34" charset="0"/>
              </a:rPr>
              <a:t>diferentes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400" dirty="0">
                <a:solidFill>
                  <a:srgbClr val="002060"/>
                </a:solidFill>
                <a:latin typeface="Courier New" panose="02070309020205020404" pitchFamily="49" charset="0"/>
                <a:ea typeface="Calibri" panose="020F0502020204030204" pitchFamily="34" charset="0"/>
                <a:cs typeface="Courier New" panose="02070309020205020404" pitchFamily="49" charset="0"/>
              </a:rPr>
              <a:t>E</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s un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experto</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en el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diseño</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de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aviones</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 Es un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experto</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en el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diseño</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de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interiores</a:t>
            </a:r>
            <a:endPar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742950" lvl="1" indent="-285750" algn="just">
              <a:lnSpc>
                <a:spcPct val="107000"/>
              </a:lnSpc>
              <a:buFont typeface="+mj-lt"/>
              <a:buAutoNum type="arabicPeriod"/>
            </a:pPr>
            <a:endParaRPr lang="es-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742950" lvl="1" indent="-285750" algn="just">
              <a:lnSpc>
                <a:spcPct val="107000"/>
              </a:lnSpc>
              <a:buFont typeface="+mj-lt"/>
              <a:buAutoNum type="arabicPeriod"/>
            </a:pPr>
            <a:r>
              <a:rPr lang="ca-ES" sz="1600" dirty="0">
                <a:latin typeface="Calibri" panose="020F0502020204030204" pitchFamily="34" charset="0"/>
                <a:ea typeface="Calibri" panose="020F0502020204030204" pitchFamily="34" charset="0"/>
                <a:cs typeface="Calibri" panose="020F0502020204030204" pitchFamily="34" charset="0"/>
              </a:rPr>
              <a:t> Uso de </a:t>
            </a:r>
            <a:r>
              <a:rPr lang="ca-ES" sz="1600" dirty="0" err="1">
                <a:latin typeface="Calibri" panose="020F0502020204030204" pitchFamily="34" charset="0"/>
                <a:ea typeface="Calibri" panose="020F0502020204030204" pitchFamily="34" charset="0"/>
                <a:cs typeface="Calibri" panose="020F0502020204030204" pitchFamily="34" charset="0"/>
              </a:rPr>
              <a:t>partículas</a:t>
            </a:r>
            <a:r>
              <a:rPr lang="ca-ES" sz="1600" dirty="0">
                <a:latin typeface="Calibri" panose="020F0502020204030204" pitchFamily="34" charset="0"/>
                <a:ea typeface="Calibri" panose="020F0502020204030204" pitchFamily="34" charset="0"/>
                <a:cs typeface="Calibri" panose="020F0502020204030204" pitchFamily="34" charset="0"/>
              </a:rPr>
              <a:t> de </a:t>
            </a:r>
            <a:r>
              <a:rPr lang="ca-ES" sz="1600" dirty="0" err="1">
                <a:latin typeface="Calibri" panose="020F0502020204030204" pitchFamily="34" charset="0"/>
                <a:ea typeface="Calibri" panose="020F0502020204030204" pitchFamily="34" charset="0"/>
                <a:cs typeface="Calibri" panose="020F0502020204030204" pitchFamily="34" charset="0"/>
              </a:rPr>
              <a:t>negación</a:t>
            </a:r>
            <a:r>
              <a:rPr lang="ca-ES" sz="1600" dirty="0">
                <a:latin typeface="Calibri" panose="020F0502020204030204" pitchFamily="34" charset="0"/>
                <a:ea typeface="Calibri" panose="020F0502020204030204" pitchFamily="34" charset="0"/>
                <a:cs typeface="Calibri" panose="020F0502020204030204" pitchFamily="34" charset="0"/>
              </a:rPr>
              <a:t>:</a:t>
            </a:r>
            <a:endParaRPr lang="es-ES" sz="1600" dirty="0">
              <a:latin typeface="Calibri" panose="020F0502020204030204" pitchFamily="34" charset="0"/>
              <a:ea typeface="Calibri" panose="020F0502020204030204" pitchFamily="34" charset="0"/>
              <a:cs typeface="Calibri" panose="020F0502020204030204" pitchFamily="34" charset="0"/>
            </a:endParaRPr>
          </a:p>
          <a:p>
            <a:pPr lvl="2" algn="just">
              <a:lnSpc>
                <a:spcPct val="107000"/>
              </a:lnSpc>
            </a:pPr>
            <a:r>
              <a:rPr lang="ca-ES" sz="1600" dirty="0" err="1">
                <a:latin typeface="Calibri" panose="020F0502020204030204" pitchFamily="34" charset="0"/>
                <a:ea typeface="Calibri" panose="020F0502020204030204" pitchFamily="34" charset="0"/>
                <a:cs typeface="Calibri" panose="020F0502020204030204" pitchFamily="34" charset="0"/>
              </a:rPr>
              <a:t>Adverbios</a:t>
            </a:r>
            <a:r>
              <a:rPr lang="ca-ES" sz="1600" dirty="0">
                <a:effectLst/>
                <a:latin typeface="Calibri Light" panose="020F0302020204030204" pitchFamily="34" charset="0"/>
                <a:ea typeface="Calibri" panose="020F0502020204030204" pitchFamily="34" charset="0"/>
                <a:cs typeface="Calibri Light" panose="020F0302020204030204" pitchFamily="34" charset="0"/>
              </a:rPr>
              <a:t>: </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Juan estudia / Juan no estudia, ha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venido</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nunca</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ha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venido</a:t>
            </a:r>
            <a:endPar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lvl="2" algn="just">
              <a:lnSpc>
                <a:spcPct val="107000"/>
              </a:lnSpc>
            </a:pPr>
            <a:r>
              <a:rPr lang="ca-ES" sz="1600" dirty="0" err="1">
                <a:latin typeface="Calibri" panose="020F0502020204030204" pitchFamily="34" charset="0"/>
                <a:ea typeface="Calibri" panose="020F0502020204030204" pitchFamily="34" charset="0"/>
                <a:cs typeface="Calibri" panose="020F0502020204030204" pitchFamily="34" charset="0"/>
              </a:rPr>
              <a:t>Pronombres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lo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sabe</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mucha</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gente</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nadie</a:t>
            </a:r>
            <a:r>
              <a:rPr lang="ca-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 lo </a:t>
            </a:r>
            <a:r>
              <a:rPr lang="ca-ES" sz="1400" dirty="0" err="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sabe</a:t>
            </a:r>
            <a:endParaRPr lang="es-ES" sz="14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endParaRPr>
          </a:p>
          <a:p>
            <a:pPr marL="408940" algn="just">
              <a:lnSpc>
                <a:spcPct val="107000"/>
              </a:lnSpc>
            </a:pPr>
            <a:r>
              <a:rPr lang="ca-ES" sz="1600" dirty="0">
                <a:effectLst/>
                <a:latin typeface="Calibri Light" panose="020F0302020204030204" pitchFamily="34" charset="0"/>
                <a:ea typeface="Calibri" panose="020F0502020204030204" pitchFamily="34" charset="0"/>
                <a:cs typeface="Calibri Light" panose="020F0302020204030204" pitchFamily="34" charset="0"/>
              </a:rPr>
              <a:t> </a:t>
            </a:r>
            <a:endParaRPr lang="es-ES" sz="16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6" name="CuadroTexto 2">
            <a:extLst>
              <a:ext uri="{FF2B5EF4-FFF2-40B4-BE49-F238E27FC236}">
                <a16:creationId xmlns:a16="http://schemas.microsoft.com/office/drawing/2014/main" id="{36F789EE-FEBB-C307-EE49-8EF35D1C8D33}"/>
              </a:ext>
            </a:extLst>
          </p:cNvPr>
          <p:cNvSpPr txBox="1"/>
          <p:nvPr/>
        </p:nvSpPr>
        <p:spPr>
          <a:xfrm>
            <a:off x="838200" y="1460749"/>
            <a:ext cx="2308194" cy="369332"/>
          </a:xfrm>
          <a:prstGeom prst="rect">
            <a:avLst/>
          </a:prstGeom>
          <a:noFill/>
        </p:spPr>
        <p:txBody>
          <a:bodyPr wrap="square" rtlCol="0">
            <a:spAutoFit/>
          </a:bodyPr>
          <a:lstStyle/>
          <a:p>
            <a:r>
              <a:rPr lang="ca-ES" b="1">
                <a:solidFill>
                  <a:srgbClr val="0070C0"/>
                </a:solidFill>
              </a:rPr>
              <a:t>Paráfrasis</a:t>
            </a:r>
            <a:endParaRPr lang="ca-ES" b="1" dirty="0">
              <a:solidFill>
                <a:srgbClr val="0070C0"/>
              </a:solidFill>
            </a:endParaRPr>
          </a:p>
        </p:txBody>
      </p:sp>
    </p:spTree>
    <p:extLst>
      <p:ext uri="{BB962C8B-B14F-4D97-AF65-F5344CB8AC3E}">
        <p14:creationId xmlns:p14="http://schemas.microsoft.com/office/powerpoint/2010/main" val="1127851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noFill/>
        </p:spPr>
        <p:txBody>
          <a:bodyPr>
            <a:normAutofit/>
          </a:bodyPr>
          <a:lstStyle/>
          <a:p>
            <a:r>
              <a:rPr lang="ca-ES" sz="2800" err="1">
                <a:solidFill>
                  <a:srgbClr val="176FB1"/>
                </a:solidFill>
              </a:rPr>
              <a:t>Práctica</a:t>
            </a:r>
            <a:r>
              <a:rPr lang="ca-ES" sz="2800">
                <a:solidFill>
                  <a:srgbClr val="176FB1"/>
                </a:solidFill>
              </a:rPr>
              <a:t> 4</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39</a:t>
            </a:fld>
            <a:endParaRPr lang="es-ES" noProof="0"/>
          </a:p>
        </p:txBody>
      </p:sp>
      <p:sp>
        <p:nvSpPr>
          <p:cNvPr id="8" name="CuadroTexto 7">
            <a:extLst>
              <a:ext uri="{FF2B5EF4-FFF2-40B4-BE49-F238E27FC236}">
                <a16:creationId xmlns:a16="http://schemas.microsoft.com/office/drawing/2014/main" id="{A63CEDA2-C87A-F88D-FD41-A226CC1ABC32}"/>
              </a:ext>
            </a:extLst>
          </p:cNvPr>
          <p:cNvSpPr txBox="1"/>
          <p:nvPr/>
        </p:nvSpPr>
        <p:spPr>
          <a:xfrm>
            <a:off x="838200" y="1362214"/>
            <a:ext cx="10872618" cy="1070871"/>
          </a:xfrm>
          <a:prstGeom prst="rect">
            <a:avLst/>
          </a:prstGeom>
          <a:noFill/>
        </p:spPr>
        <p:txBody>
          <a:bodyPr wrap="square">
            <a:spAutoFit/>
          </a:bodyPr>
          <a:lstStyle/>
          <a:p>
            <a:pPr lvl="0" algn="just">
              <a:lnSpc>
                <a:spcPct val="107000"/>
              </a:lnSpc>
              <a:spcAft>
                <a:spcPts val="800"/>
              </a:spcAft>
            </a:pPr>
            <a:r>
              <a:rPr lang="es-ES">
                <a:effectLst/>
                <a:latin typeface="Calibri" panose="020F0502020204030204" pitchFamily="34" charset="0"/>
                <a:ea typeface="Calibri" panose="020F0502020204030204" pitchFamily="34" charset="0"/>
                <a:cs typeface="Calibri" panose="020F0502020204030204" pitchFamily="34" charset="0"/>
              </a:rPr>
              <a:t>Para cada oración, tenéis que generar una que sea una paráfrasis</a:t>
            </a:r>
            <a:r>
              <a:rPr lang="es-ES">
                <a:latin typeface="Calibri" panose="020F0502020204030204" pitchFamily="34" charset="0"/>
                <a:ea typeface="Calibri" panose="020F0502020204030204" pitchFamily="34" charset="0"/>
                <a:cs typeface="Calibri" panose="020F0502020204030204" pitchFamily="34" charset="0"/>
              </a:rPr>
              <a:t> y otra que sea </a:t>
            </a:r>
            <a:r>
              <a:rPr lang="es-ES">
                <a:effectLst/>
                <a:latin typeface="Calibri" panose="020F0502020204030204" pitchFamily="34" charset="0"/>
                <a:ea typeface="Calibri" panose="020F0502020204030204" pitchFamily="34" charset="0"/>
                <a:cs typeface="Calibri" panose="020F0502020204030204" pitchFamily="34" charset="0"/>
              </a:rPr>
              <a:t>no paráfrasis (intentad variar los recursos de generación de paráfrasis/no paráfrasis).</a:t>
            </a:r>
          </a:p>
          <a:p>
            <a:pPr lvl="0" algn="just">
              <a:lnSpc>
                <a:spcPct val="107000"/>
              </a:lnSpc>
              <a:spcAft>
                <a:spcPts val="800"/>
              </a:spcAft>
            </a:pPr>
            <a:endParaRPr lang="es-ES">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10E87B26-9A91-8DEE-BDD0-AE714338E991}"/>
              </a:ext>
            </a:extLst>
          </p:cNvPr>
          <p:cNvSpPr txBox="1"/>
          <p:nvPr/>
        </p:nvSpPr>
        <p:spPr>
          <a:xfrm>
            <a:off x="1395273" y="2250257"/>
            <a:ext cx="9401453" cy="4247317"/>
          </a:xfrm>
          <a:prstGeom prst="rect">
            <a:avLst/>
          </a:prstGeom>
          <a:noFill/>
        </p:spPr>
        <p:txBody>
          <a:bodyPr wrap="square" rtlCol="0">
            <a:spAutoFit/>
          </a:bodyPr>
          <a:lstStyle/>
          <a:p>
            <a:r>
              <a:rPr lang="ca-ES" b="1">
                <a:solidFill>
                  <a:srgbClr val="0070C0"/>
                </a:solidFill>
                <a:latin typeface="Courier New" panose="02070309020205020404" pitchFamily="49" charset="0"/>
                <a:cs typeface="Courier New" panose="02070309020205020404" pitchFamily="49" charset="0"/>
              </a:rPr>
              <a:t>La policía investiga los hechos.</a:t>
            </a:r>
          </a:p>
          <a:p>
            <a:r>
              <a:rPr lang="ca-ES" b="1">
                <a:solidFill>
                  <a:srgbClr val="0070C0"/>
                </a:solidFill>
                <a:latin typeface="Courier New" panose="02070309020205020404" pitchFamily="49" charset="0"/>
                <a:cs typeface="Courier New" panose="02070309020205020404" pitchFamily="49" charset="0"/>
              </a:rPr>
              <a:t>Los orígenes de este edificio son medievales.</a:t>
            </a:r>
          </a:p>
          <a:p>
            <a:r>
              <a:rPr lang="ca-ES" b="1">
                <a:solidFill>
                  <a:srgbClr val="0070C0"/>
                </a:solidFill>
                <a:latin typeface="Courier New" panose="02070309020205020404" pitchFamily="49" charset="0"/>
                <a:cs typeface="Courier New" panose="02070309020205020404" pitchFamily="49" charset="0"/>
              </a:rPr>
              <a:t>Ejerció como directora hasta 2013.</a:t>
            </a:r>
          </a:p>
          <a:p>
            <a:r>
              <a:rPr lang="ca-ES" b="1">
                <a:solidFill>
                  <a:srgbClr val="0070C0"/>
                </a:solidFill>
                <a:latin typeface="Courier New" panose="02070309020205020404" pitchFamily="49" charset="0"/>
                <a:cs typeface="Courier New" panose="02070309020205020404" pitchFamily="49" charset="0"/>
              </a:rPr>
              <a:t>Unos 300.00 alumnos vuelven a las aulas esta semana.</a:t>
            </a:r>
          </a:p>
          <a:p>
            <a:r>
              <a:rPr lang="ca-ES" b="1">
                <a:solidFill>
                  <a:srgbClr val="0070C0"/>
                </a:solidFill>
                <a:latin typeface="Courier New" panose="02070309020205020404" pitchFamily="49" charset="0"/>
                <a:cs typeface="Courier New" panose="02070309020205020404" pitchFamily="49" charset="0"/>
              </a:rPr>
              <a:t>Abrió la ventana y lo dejó salir.</a:t>
            </a:r>
          </a:p>
          <a:p>
            <a:r>
              <a:rPr lang="ca-ES" b="1">
                <a:solidFill>
                  <a:srgbClr val="0070C0"/>
                </a:solidFill>
                <a:latin typeface="Courier New" panose="02070309020205020404" pitchFamily="49" charset="0"/>
                <a:cs typeface="Courier New" panose="02070309020205020404" pitchFamily="49" charset="0"/>
              </a:rPr>
              <a:t>La diversión no ha hecho más que empezar.</a:t>
            </a:r>
          </a:p>
          <a:p>
            <a:r>
              <a:rPr lang="ca-ES" b="1">
                <a:solidFill>
                  <a:srgbClr val="0070C0"/>
                </a:solidFill>
                <a:latin typeface="Courier New" panose="02070309020205020404" pitchFamily="49" charset="0"/>
                <a:cs typeface="Courier New" panose="02070309020205020404" pitchFamily="49" charset="0"/>
              </a:rPr>
              <a:t>Si muero, quiero que avises a mi madre.</a:t>
            </a:r>
          </a:p>
          <a:p>
            <a:r>
              <a:rPr lang="ca-ES" b="1">
                <a:solidFill>
                  <a:srgbClr val="0070C0"/>
                </a:solidFill>
                <a:latin typeface="Courier New" panose="02070309020205020404" pitchFamily="49" charset="0"/>
                <a:cs typeface="Courier New" panose="02070309020205020404" pitchFamily="49" charset="0"/>
              </a:rPr>
              <a:t>Este pastel esta riquísimo, os lo recomiendo.</a:t>
            </a:r>
          </a:p>
          <a:p>
            <a:r>
              <a:rPr lang="ca-ES" b="1">
                <a:solidFill>
                  <a:srgbClr val="0070C0"/>
                </a:solidFill>
                <a:latin typeface="Courier New" panose="02070309020205020404" pitchFamily="49" charset="0"/>
                <a:cs typeface="Courier New" panose="02070309020205020404" pitchFamily="49" charset="0"/>
              </a:rPr>
              <a:t>El Ibex35 abre la sesión con una caída del 0,22 %.</a:t>
            </a:r>
          </a:p>
          <a:p>
            <a:r>
              <a:rPr lang="ca-ES" b="1">
                <a:solidFill>
                  <a:srgbClr val="0070C0"/>
                </a:solidFill>
                <a:latin typeface="Courier New" panose="02070309020205020404" pitchFamily="49" charset="0"/>
                <a:cs typeface="Courier New" panose="02070309020205020404" pitchFamily="49" charset="0"/>
              </a:rPr>
              <a:t>Ahora que ya habéis hablado todos, me toca a mí.</a:t>
            </a:r>
          </a:p>
          <a:p>
            <a:r>
              <a:rPr lang="ca-ES" b="1">
                <a:solidFill>
                  <a:srgbClr val="0070C0"/>
                </a:solidFill>
                <a:latin typeface="Courier New" panose="02070309020205020404" pitchFamily="49" charset="0"/>
                <a:cs typeface="Courier New" panose="02070309020205020404" pitchFamily="49" charset="0"/>
              </a:rPr>
              <a:t>Se le investiga por un delito de homicidio imprudente.</a:t>
            </a:r>
          </a:p>
          <a:p>
            <a:r>
              <a:rPr lang="ca-ES" b="1">
                <a:solidFill>
                  <a:srgbClr val="0070C0"/>
                </a:solidFill>
                <a:latin typeface="Courier New" panose="02070309020205020404" pitchFamily="49" charset="0"/>
                <a:cs typeface="Courier New" panose="02070309020205020404" pitchFamily="49" charset="0"/>
              </a:rPr>
              <a:t>La reserva se mantendrá durante un plazo máximo de tres días.</a:t>
            </a:r>
          </a:p>
          <a:p>
            <a:endParaRPr lang="ca-ES" b="1">
              <a:solidFill>
                <a:srgbClr val="0070C0"/>
              </a:solidFill>
              <a:latin typeface="Courier New" panose="02070309020205020404" pitchFamily="49" charset="0"/>
              <a:cs typeface="Courier New" panose="02070309020205020404" pitchFamily="49" charset="0"/>
            </a:endParaRPr>
          </a:p>
          <a:p>
            <a:endParaRPr lang="ca-ES" b="1">
              <a:solidFill>
                <a:srgbClr val="0070C0"/>
              </a:solidFill>
              <a:latin typeface="Courier New" panose="02070309020205020404" pitchFamily="49" charset="0"/>
              <a:cs typeface="Courier New" panose="02070309020205020404" pitchFamily="49" charset="0"/>
            </a:endParaRPr>
          </a:p>
          <a:p>
            <a:r>
              <a:rPr lang="ca-ES" b="1">
                <a:cs typeface="Courier New" panose="02070309020205020404" pitchFamily="49" charset="0"/>
              </a:rPr>
              <a:t>[</a:t>
            </a:r>
            <a:r>
              <a:rPr lang="ca-ES" b="1">
                <a:cs typeface="Courier New" panose="02070309020205020404" pitchFamily="49" charset="0"/>
                <a:hlinkClick r:id="rId2"/>
              </a:rPr>
              <a:t>http://journal.sepln.org/sepln/ojs/ojs/index.php/pln/article/download/847/702</a:t>
            </a:r>
            <a:r>
              <a:rPr lang="ca-ES" b="1">
                <a:cs typeface="Courier New" panose="02070309020205020404" pitchFamily="49" charset="0"/>
              </a:rPr>
              <a:t>]</a:t>
            </a:r>
          </a:p>
        </p:txBody>
      </p:sp>
    </p:spTree>
    <p:extLst>
      <p:ext uri="{BB962C8B-B14F-4D97-AF65-F5344CB8AC3E}">
        <p14:creationId xmlns:p14="http://schemas.microsoft.com/office/powerpoint/2010/main" val="260210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Presentación</a:t>
            </a:r>
            <a:r>
              <a:rPr lang="ca-ES" sz="2800">
                <a:solidFill>
                  <a:srgbClr val="176FB1"/>
                </a:solidFill>
              </a:rPr>
              <a:t> del </a:t>
            </a:r>
            <a:r>
              <a:rPr lang="ca-ES" sz="2800" err="1">
                <a:solidFill>
                  <a:srgbClr val="176FB1"/>
                </a:solidFill>
              </a:rPr>
              <a:t>STeL</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578864"/>
            <a:ext cx="10515600" cy="4251960"/>
          </a:xfrm>
        </p:spPr>
        <p:txBody>
          <a:bodyPr>
            <a:normAutofit/>
          </a:bodyPr>
          <a:lstStyle/>
          <a:p>
            <a:pPr marL="1588" indent="12700" algn="just">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El objetivo fundamental del </a:t>
            </a:r>
            <a:r>
              <a:rPr lang="es-ES" sz="1800" err="1">
                <a:ea typeface="ＭＳ Ｐゴシック" pitchFamily="34" charset="-128"/>
                <a:cs typeface="Calibri Light" panose="020F0302020204030204" pitchFamily="34" charset="0"/>
              </a:rPr>
              <a:t>STeL</a:t>
            </a:r>
            <a:r>
              <a:rPr lang="es-ES" sz="1800">
                <a:ea typeface="ＭＳ Ｐゴシック" pitchFamily="34" charset="-128"/>
                <a:cs typeface="Calibri Light" panose="020F0302020204030204" pitchFamily="34" charset="0"/>
              </a:rPr>
              <a:t> es la incorporación de las tecnologías de la lengua a la actividad docente e investigadora, tanto de la Facultad de Filología y Comunicación como del resto de centros de la UB.</a:t>
            </a:r>
          </a:p>
          <a:p>
            <a:pPr marL="1588" indent="12700" algn="just">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 </a:t>
            </a:r>
          </a:p>
          <a:p>
            <a:pPr marL="1588" indent="12700" algn="just">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Este objetivo general se define en cuatro objetivos concretos:</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Formación de estudiantes de grado y posgrado, personal docente y personal investigador</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Soporte a la docencia </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Soporte a la investigación</a:t>
            </a:r>
          </a:p>
          <a:p>
            <a:pPr lvl="1" algn="just">
              <a:lnSpc>
                <a:spcPct val="110000"/>
              </a:lnSpc>
              <a:spcAft>
                <a:spcPts val="800"/>
              </a:spcAft>
              <a:buClr>
                <a:schemeClr val="accent1"/>
              </a:buClr>
              <a:buSzPct val="76000"/>
              <a:defRPr/>
            </a:pPr>
            <a:r>
              <a:rPr lang="es-ES" sz="1800">
                <a:ea typeface="ＭＳ Ｐゴシック" pitchFamily="34" charset="-128"/>
                <a:cs typeface="Calibri Light" panose="020F0302020204030204" pitchFamily="34" charset="0"/>
              </a:rPr>
              <a:t>Soporte tecnológico </a:t>
            </a:r>
          </a:p>
          <a:p>
            <a:pPr marL="0" indent="0">
              <a:buNone/>
            </a:pPr>
            <a:endParaRPr lang="ca-ES" sz="500"/>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a:t>
            </a:fld>
            <a:endParaRPr lang="es-ES" noProof="0"/>
          </a:p>
        </p:txBody>
      </p:sp>
    </p:spTree>
    <p:extLst>
      <p:ext uri="{BB962C8B-B14F-4D97-AF65-F5344CB8AC3E}">
        <p14:creationId xmlns:p14="http://schemas.microsoft.com/office/powerpoint/2010/main" val="2764838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40</a:t>
            </a:fld>
            <a:endParaRPr lang="es-ES" noProof="0"/>
          </a:p>
        </p:txBody>
      </p:sp>
      <p:sp>
        <p:nvSpPr>
          <p:cNvPr id="9"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838200" y="1355840"/>
            <a:ext cx="10515600" cy="4593336"/>
          </a:xfrm>
        </p:spPr>
        <p:txBody>
          <a:bodyPr>
            <a:norm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1800" dirty="0">
              <a:effectLst/>
              <a:ea typeface="Calibri" panose="020F0502020204030204" pitchFamily="34" charset="0"/>
              <a:cs typeface="Times New Roman" panose="02020603050405020304" pitchFamily="18" charset="0"/>
            </a:endParaRPr>
          </a:p>
        </p:txBody>
      </p:sp>
      <p:pic>
        <p:nvPicPr>
          <p:cNvPr id="3" name="Imagen 2">
            <a:hlinkClick r:id="rId2"/>
            <a:extLst>
              <a:ext uri="{FF2B5EF4-FFF2-40B4-BE49-F238E27FC236}">
                <a16:creationId xmlns:a16="http://schemas.microsoft.com/office/drawing/2014/main" id="{C9C9C938-E497-6A2C-42B0-CBCABD83FD8C}"/>
              </a:ext>
            </a:extLst>
          </p:cNvPr>
          <p:cNvPicPr>
            <a:picLocks noChangeAspect="1"/>
          </p:cNvPicPr>
          <p:nvPr/>
        </p:nvPicPr>
        <p:blipFill>
          <a:blip r:embed="rId3"/>
          <a:stretch>
            <a:fillRect/>
          </a:stretch>
        </p:blipFill>
        <p:spPr>
          <a:xfrm>
            <a:off x="3581401" y="1509191"/>
            <a:ext cx="7260535" cy="4847159"/>
          </a:xfrm>
          <a:prstGeom prst="rect">
            <a:avLst/>
          </a:prstGeom>
        </p:spPr>
      </p:pic>
    </p:spTree>
    <p:extLst>
      <p:ext uri="{BB962C8B-B14F-4D97-AF65-F5344CB8AC3E}">
        <p14:creationId xmlns:p14="http://schemas.microsoft.com/office/powerpoint/2010/main" val="114550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687279" y="347369"/>
            <a:ext cx="10515600" cy="1325563"/>
          </a:xfrm>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41</a:t>
            </a:fld>
            <a:endParaRPr lang="es-ES" noProof="0"/>
          </a:p>
        </p:txBody>
      </p:sp>
      <p:pic>
        <p:nvPicPr>
          <p:cNvPr id="7" name="Imagen 6">
            <a:extLst>
              <a:ext uri="{FF2B5EF4-FFF2-40B4-BE49-F238E27FC236}">
                <a16:creationId xmlns:a16="http://schemas.microsoft.com/office/drawing/2014/main" id="{EABFC9BF-59DB-1DB8-21B2-DDAB6C05ACBA}"/>
              </a:ext>
            </a:extLst>
          </p:cNvPr>
          <p:cNvPicPr>
            <a:picLocks noChangeAspect="1"/>
          </p:cNvPicPr>
          <p:nvPr/>
        </p:nvPicPr>
        <p:blipFill>
          <a:blip r:embed="rId2"/>
          <a:stretch>
            <a:fillRect/>
          </a:stretch>
        </p:blipFill>
        <p:spPr>
          <a:xfrm>
            <a:off x="613516" y="1977426"/>
            <a:ext cx="6005916" cy="3350163"/>
          </a:xfrm>
          <a:prstGeom prst="rect">
            <a:avLst/>
          </a:prstGeom>
        </p:spPr>
      </p:pic>
      <p:pic>
        <p:nvPicPr>
          <p:cNvPr id="8" name="Imagen 7">
            <a:extLst>
              <a:ext uri="{FF2B5EF4-FFF2-40B4-BE49-F238E27FC236}">
                <a16:creationId xmlns:a16="http://schemas.microsoft.com/office/drawing/2014/main" id="{FAD58F81-435E-1D9F-E1B9-4C6340844FE9}"/>
              </a:ext>
            </a:extLst>
          </p:cNvPr>
          <p:cNvPicPr>
            <a:picLocks noChangeAspect="1"/>
          </p:cNvPicPr>
          <p:nvPr/>
        </p:nvPicPr>
        <p:blipFill>
          <a:blip r:embed="rId3"/>
          <a:stretch>
            <a:fillRect/>
          </a:stretch>
        </p:blipFill>
        <p:spPr>
          <a:xfrm>
            <a:off x="5185954" y="4195699"/>
            <a:ext cx="5519057" cy="2343213"/>
          </a:xfrm>
          <a:prstGeom prst="rect">
            <a:avLst/>
          </a:prstGeom>
        </p:spPr>
      </p:pic>
      <p:sp>
        <p:nvSpPr>
          <p:cNvPr id="6"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838200" y="1355840"/>
            <a:ext cx="10515600" cy="4593336"/>
          </a:xfrm>
        </p:spPr>
        <p:txBody>
          <a:bodyPr>
            <a:norm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214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536360" y="365125"/>
            <a:ext cx="10515600" cy="1325563"/>
          </a:xfrm>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42</a:t>
            </a:fld>
            <a:endParaRPr lang="es-ES" noProof="0"/>
          </a:p>
        </p:txBody>
      </p:sp>
      <p:sp>
        <p:nvSpPr>
          <p:cNvPr id="6" name="CuadroTexto 5">
            <a:extLst>
              <a:ext uri="{FF2B5EF4-FFF2-40B4-BE49-F238E27FC236}">
                <a16:creationId xmlns:a16="http://schemas.microsoft.com/office/drawing/2014/main" id="{0A7DE10D-0714-A71C-A581-2BC04930F68B}"/>
              </a:ext>
            </a:extLst>
          </p:cNvPr>
          <p:cNvSpPr txBox="1"/>
          <p:nvPr/>
        </p:nvSpPr>
        <p:spPr>
          <a:xfrm>
            <a:off x="751463" y="1853530"/>
            <a:ext cx="8075240" cy="3693319"/>
          </a:xfrm>
          <a:prstGeom prst="rect">
            <a:avLst/>
          </a:prstGeom>
          <a:noFill/>
        </p:spPr>
        <p:txBody>
          <a:bodyPr wrap="square" rtlCol="0">
            <a:spAutoFit/>
          </a:bodyPr>
          <a:lstStyle/>
          <a:p>
            <a:endParaRPr lang="ca-ES" dirty="0">
              <a:latin typeface="Calibri" panose="020F0502020204030204" pitchFamily="34" charset="0"/>
              <a:ea typeface="Calibri" panose="020F0502020204030204" pitchFamily="34" charset="0"/>
              <a:cs typeface="Calibri" panose="020F0502020204030204" pitchFamily="34" charset="0"/>
            </a:endParaRPr>
          </a:p>
          <a:p>
            <a:r>
              <a:rPr lang="ca-ES" dirty="0" err="1">
                <a:latin typeface="Calibri" panose="020F0502020204030204" pitchFamily="34" charset="0"/>
                <a:ea typeface="Calibri" panose="020F0502020204030204" pitchFamily="34" charset="0"/>
                <a:cs typeface="Calibri" panose="020F0502020204030204" pitchFamily="34" charset="0"/>
              </a:rPr>
              <a:t>Información</a:t>
            </a:r>
            <a:r>
              <a:rPr lang="ca-ES" dirty="0">
                <a:latin typeface="Calibri" panose="020F0502020204030204" pitchFamily="34" charset="0"/>
                <a:ea typeface="Calibri" panose="020F0502020204030204" pitchFamily="34" charset="0"/>
                <a:cs typeface="Calibri" panose="020F0502020204030204" pitchFamily="34" charset="0"/>
              </a:rPr>
              <a:t> generada en </a:t>
            </a:r>
            <a:r>
              <a:rPr lang="ca-ES" dirty="0" err="1">
                <a:latin typeface="Calibri" panose="020F0502020204030204" pitchFamily="34" charset="0"/>
                <a:ea typeface="Calibri" panose="020F0502020204030204" pitchFamily="34" charset="0"/>
                <a:cs typeface="Calibri" panose="020F0502020204030204" pitchFamily="34" charset="0"/>
              </a:rPr>
              <a:t>centros</a:t>
            </a:r>
            <a:r>
              <a:rPr lang="ca-ES" dirty="0">
                <a:latin typeface="Calibri" panose="020F0502020204030204" pitchFamily="34" charset="0"/>
                <a:ea typeface="Calibri" panose="020F0502020204030204" pitchFamily="34" charset="0"/>
                <a:cs typeface="Calibri" panose="020F0502020204030204" pitchFamily="34" charset="0"/>
              </a:rPr>
              <a:t> </a:t>
            </a:r>
            <a:r>
              <a:rPr lang="ca-ES" dirty="0" err="1">
                <a:latin typeface="Calibri" panose="020F0502020204030204" pitchFamily="34" charset="0"/>
                <a:ea typeface="Calibri" panose="020F0502020204030204" pitchFamily="34" charset="0"/>
                <a:cs typeface="Calibri" panose="020F0502020204030204" pitchFamily="34" charset="0"/>
              </a:rPr>
              <a:t>asistenciales</a:t>
            </a:r>
            <a:endParaRPr lang="ca-ES" dirty="0">
              <a:latin typeface="Calibri" panose="020F0502020204030204" pitchFamily="34" charset="0"/>
              <a:ea typeface="Calibri" panose="020F0502020204030204" pitchFamily="34" charset="0"/>
              <a:cs typeface="Calibri" panose="020F0502020204030204" pitchFamily="34" charset="0"/>
            </a:endParaRPr>
          </a:p>
          <a:p>
            <a:endParaRPr lang="ca-ES" dirty="0">
              <a:latin typeface="Calibri" panose="020F0502020204030204" pitchFamily="34" charset="0"/>
              <a:ea typeface="Calibri" panose="020F0502020204030204" pitchFamily="34" charset="0"/>
              <a:cs typeface="Calibri" panose="020F0502020204030204" pitchFamily="34" charset="0"/>
            </a:endParaRPr>
          </a:p>
          <a:p>
            <a:endParaRPr lang="ca-ES" dirty="0">
              <a:latin typeface="Calibri Light" panose="020F0302020204030204" pitchFamily="34" charset="0"/>
              <a:cs typeface="Calibri Light" panose="020F0302020204030204" pitchFamily="34" charset="0"/>
            </a:endParaRPr>
          </a:p>
          <a:p>
            <a:r>
              <a:rPr lang="ca-ES" dirty="0">
                <a:latin typeface="Calibri" panose="020F0502020204030204" pitchFamily="34" charset="0"/>
                <a:ea typeface="Calibri" panose="020F0502020204030204" pitchFamily="34" charset="0"/>
                <a:cs typeface="Calibri" panose="020F0502020204030204" pitchFamily="34" charset="0"/>
              </a:rPr>
              <a:t>Estructurada</a:t>
            </a:r>
            <a:r>
              <a:rPr lang="ca-ES" dirty="0">
                <a:latin typeface="Calibri Light" panose="020F0302020204030204" pitchFamily="34" charset="0"/>
                <a:cs typeface="Calibri Light" panose="020F0302020204030204" pitchFamily="34" charset="0"/>
              </a:rPr>
              <a:t>			</a:t>
            </a:r>
          </a:p>
          <a:p>
            <a:endParaRPr lang="ca-ES" dirty="0">
              <a:latin typeface="Calibri Light" panose="020F0302020204030204" pitchFamily="34" charset="0"/>
              <a:cs typeface="Calibri Light" panose="020F0302020204030204" pitchFamily="34" charset="0"/>
            </a:endParaRPr>
          </a:p>
          <a:p>
            <a:endParaRPr lang="ca-ES" dirty="0">
              <a:latin typeface="Calibri Light" panose="020F0302020204030204" pitchFamily="34" charset="0"/>
              <a:cs typeface="Calibri Light" panose="020F0302020204030204" pitchFamily="34" charset="0"/>
            </a:endParaRPr>
          </a:p>
          <a:p>
            <a:endParaRPr lang="ca-ES" dirty="0">
              <a:latin typeface="Calibri Light" panose="020F0302020204030204" pitchFamily="34" charset="0"/>
              <a:cs typeface="Calibri Light" panose="020F0302020204030204" pitchFamily="34" charset="0"/>
            </a:endParaRPr>
          </a:p>
          <a:p>
            <a:endParaRPr lang="ca-ES" dirty="0">
              <a:latin typeface="Calibri Light" panose="020F0302020204030204" pitchFamily="34" charset="0"/>
              <a:cs typeface="Calibri Light" panose="020F0302020204030204" pitchFamily="34" charset="0"/>
            </a:endParaRPr>
          </a:p>
          <a:p>
            <a:endParaRPr lang="ca-ES" dirty="0">
              <a:latin typeface="Calibri Light" panose="020F0302020204030204" pitchFamily="34" charset="0"/>
              <a:cs typeface="Calibri Light" panose="020F0302020204030204" pitchFamily="34" charset="0"/>
            </a:endParaRPr>
          </a:p>
          <a:p>
            <a:endParaRPr lang="ca-ES" dirty="0">
              <a:latin typeface="Calibri Light" panose="020F0302020204030204" pitchFamily="34" charset="0"/>
              <a:cs typeface="Calibri Light" panose="020F0302020204030204" pitchFamily="34" charset="0"/>
            </a:endParaRPr>
          </a:p>
          <a:p>
            <a:r>
              <a:rPr lang="ca-ES" dirty="0">
                <a:latin typeface="Calibri" panose="020F0502020204030204" pitchFamily="34" charset="0"/>
                <a:ea typeface="Calibri" panose="020F0502020204030204" pitchFamily="34" charset="0"/>
                <a:cs typeface="Calibri" panose="020F0502020204030204" pitchFamily="34" charset="0"/>
              </a:rPr>
              <a:t>No estructurada, </a:t>
            </a:r>
            <a:r>
              <a:rPr lang="ca-ES" dirty="0" err="1">
                <a:latin typeface="Calibri" panose="020F0502020204030204" pitchFamily="34" charset="0"/>
                <a:ea typeface="Calibri" panose="020F0502020204030204" pitchFamily="34" charset="0"/>
                <a:cs typeface="Calibri" panose="020F0502020204030204" pitchFamily="34" charset="0"/>
              </a:rPr>
              <a:t>expresada</a:t>
            </a:r>
            <a:r>
              <a:rPr lang="ca-ES" dirty="0">
                <a:latin typeface="Calibri" panose="020F0502020204030204" pitchFamily="34" charset="0"/>
                <a:ea typeface="Calibri" panose="020F0502020204030204" pitchFamily="34" charset="0"/>
                <a:cs typeface="Calibri" panose="020F0502020204030204" pitchFamily="34" charset="0"/>
              </a:rPr>
              <a:t> en </a:t>
            </a:r>
          </a:p>
          <a:p>
            <a:r>
              <a:rPr lang="ca-ES" dirty="0" err="1">
                <a:latin typeface="Calibri" panose="020F0502020204030204" pitchFamily="34" charset="0"/>
                <a:ea typeface="Calibri" panose="020F0502020204030204" pitchFamily="34" charset="0"/>
                <a:cs typeface="Calibri" panose="020F0502020204030204" pitchFamily="34" charset="0"/>
              </a:rPr>
              <a:t>lenguaje</a:t>
            </a:r>
            <a:r>
              <a:rPr lang="ca-ES" dirty="0">
                <a:latin typeface="Calibri" panose="020F0502020204030204" pitchFamily="34" charset="0"/>
                <a:ea typeface="Calibri" panose="020F0502020204030204" pitchFamily="34" charset="0"/>
                <a:cs typeface="Calibri" panose="020F0502020204030204" pitchFamily="34" charset="0"/>
              </a:rPr>
              <a:t> natural</a:t>
            </a:r>
            <a:endParaRPr lang="es-ES" dirty="0">
              <a:latin typeface="Calibri" panose="020F0502020204030204" pitchFamily="34" charset="0"/>
              <a:ea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2F3F3562-3742-E091-7059-FC279B50ACD5}"/>
              </a:ext>
            </a:extLst>
          </p:cNvPr>
          <p:cNvPicPr>
            <a:picLocks noChangeAspect="1"/>
          </p:cNvPicPr>
          <p:nvPr/>
        </p:nvPicPr>
        <p:blipFill>
          <a:blip r:embed="rId2"/>
          <a:stretch>
            <a:fillRect/>
          </a:stretch>
        </p:blipFill>
        <p:spPr>
          <a:xfrm>
            <a:off x="3834518" y="4437752"/>
            <a:ext cx="5919082" cy="2158811"/>
          </a:xfrm>
          <a:prstGeom prst="rect">
            <a:avLst/>
          </a:prstGeom>
          <a:ln>
            <a:solidFill>
              <a:schemeClr val="accent1"/>
            </a:solidFill>
          </a:ln>
        </p:spPr>
      </p:pic>
      <p:pic>
        <p:nvPicPr>
          <p:cNvPr id="9" name="Imagen 8">
            <a:extLst>
              <a:ext uri="{FF2B5EF4-FFF2-40B4-BE49-F238E27FC236}">
                <a16:creationId xmlns:a16="http://schemas.microsoft.com/office/drawing/2014/main" id="{D43AE155-AA3D-8417-13BD-689E328D6385}"/>
              </a:ext>
            </a:extLst>
          </p:cNvPr>
          <p:cNvPicPr>
            <a:picLocks noChangeAspect="1"/>
          </p:cNvPicPr>
          <p:nvPr/>
        </p:nvPicPr>
        <p:blipFill>
          <a:blip r:embed="rId3"/>
          <a:stretch>
            <a:fillRect/>
          </a:stretch>
        </p:blipFill>
        <p:spPr>
          <a:xfrm>
            <a:off x="2265768" y="2626245"/>
            <a:ext cx="3528392" cy="1707819"/>
          </a:xfrm>
          <a:prstGeom prst="rect">
            <a:avLst/>
          </a:prstGeom>
          <a:ln>
            <a:solidFill>
              <a:schemeClr val="accent1"/>
            </a:solidFill>
          </a:ln>
        </p:spPr>
      </p:pic>
      <p:sp>
        <p:nvSpPr>
          <p:cNvPr id="8"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536360" y="1316548"/>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36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683582" y="302981"/>
            <a:ext cx="10515600" cy="1325563"/>
          </a:xfrm>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43</a:t>
            </a:fld>
            <a:endParaRPr lang="es-ES" noProof="0"/>
          </a:p>
        </p:txBody>
      </p:sp>
      <p:sp>
        <p:nvSpPr>
          <p:cNvPr id="3" name="CuadroTexto 2">
            <a:extLst>
              <a:ext uri="{FF2B5EF4-FFF2-40B4-BE49-F238E27FC236}">
                <a16:creationId xmlns:a16="http://schemas.microsoft.com/office/drawing/2014/main" id="{5F8A6E0F-AD01-0D51-6DC9-42A0705A4683}"/>
              </a:ext>
            </a:extLst>
          </p:cNvPr>
          <p:cNvSpPr txBox="1"/>
          <p:nvPr/>
        </p:nvSpPr>
        <p:spPr>
          <a:xfrm>
            <a:off x="683582" y="1965960"/>
            <a:ext cx="10786368" cy="4401205"/>
          </a:xfrm>
          <a:prstGeom prst="rect">
            <a:avLst/>
          </a:prstGeom>
          <a:noFill/>
        </p:spPr>
        <p:txBody>
          <a:bodyPr wrap="square" rtlCol="0">
            <a:spAutoFit/>
          </a:bodyPr>
          <a:lstStyle/>
          <a:p>
            <a:r>
              <a:rPr lang="ca-ES" sz="1600" dirty="0" err="1">
                <a:latin typeface="Calibri" panose="020F0502020204030204" pitchFamily="34" charset="0"/>
                <a:ea typeface="Calibri" panose="020F0502020204030204" pitchFamily="34" charset="0"/>
                <a:cs typeface="Calibri" panose="020F0502020204030204" pitchFamily="34" charset="0"/>
              </a:rPr>
              <a:t>Problemas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err="1">
                <a:latin typeface="Calibri" panose="020F0502020204030204" pitchFamily="34" charset="0"/>
                <a:ea typeface="Calibri" panose="020F0502020204030204" pitchFamily="34" charset="0"/>
                <a:cs typeface="Calibri" panose="020F0502020204030204" pitchFamily="34" charset="0"/>
              </a:rPr>
              <a:t>específicos</a:t>
            </a:r>
            <a:r>
              <a:rPr lang="ca-ES" sz="1600" dirty="0">
                <a:latin typeface="Calibri" panose="020F0502020204030204" pitchFamily="34" charset="0"/>
                <a:ea typeface="Calibri" panose="020F0502020204030204" pitchFamily="34" charset="0"/>
                <a:cs typeface="Calibri" panose="020F0502020204030204" pitchFamily="34" charset="0"/>
              </a:rPr>
              <a:t> del </a:t>
            </a:r>
            <a:r>
              <a:rPr lang="ca-ES" sz="1600" dirty="0" err="1">
                <a:latin typeface="Calibri" panose="020F0502020204030204" pitchFamily="34" charset="0"/>
                <a:ea typeface="Calibri" panose="020F0502020204030204" pitchFamily="34" charset="0"/>
                <a:cs typeface="Calibri" panose="020F0502020204030204" pitchFamily="34" charset="0"/>
              </a:rPr>
              <a:t>lenguaje</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err="1">
                <a:latin typeface="Calibri" panose="020F0502020204030204" pitchFamily="34" charset="0"/>
                <a:ea typeface="Calibri" panose="020F0502020204030204" pitchFamily="34" charset="0"/>
                <a:cs typeface="Calibri" panose="020F0502020204030204" pitchFamily="34" charset="0"/>
              </a:rPr>
              <a:t>médico</a:t>
            </a:r>
            <a:endParaRPr lang="ca-ES" sz="1600" dirty="0">
              <a:latin typeface="Calibri" panose="020F0502020204030204" pitchFamily="34" charset="0"/>
              <a:ea typeface="Calibri" panose="020F0502020204030204" pitchFamily="34" charset="0"/>
              <a:cs typeface="Calibri" panose="020F0502020204030204" pitchFamily="34" charset="0"/>
            </a:endParaRPr>
          </a:p>
          <a:p>
            <a:endParaRPr lang="ca-ES" sz="1600" dirty="0">
              <a:latin typeface="Calibri" panose="020F0502020204030204" pitchFamily="34" charset="0"/>
              <a:ea typeface="Calibri" panose="020F0502020204030204" pitchFamily="34" charset="0"/>
              <a:cs typeface="Calibri" panose="020F0502020204030204" pitchFamily="34" charset="0"/>
            </a:endParaRPr>
          </a:p>
          <a:p>
            <a:pPr indent="-285750">
              <a:buFont typeface="Arial" panose="020B0604020202020204" pitchFamily="34" charset="0"/>
              <a:buChar char="•"/>
            </a:pPr>
            <a:r>
              <a:rPr lang="ca-ES" sz="1600" dirty="0">
                <a:latin typeface="Calibri" panose="020F0502020204030204" pitchFamily="34" charset="0"/>
                <a:ea typeface="Calibri" panose="020F0502020204030204" pitchFamily="34" charset="0"/>
                <a:cs typeface="Calibri" panose="020F0502020204030204" pitchFamily="34" charset="0"/>
              </a:rPr>
              <a:t>Forma </a:t>
            </a:r>
          </a:p>
          <a:p>
            <a:pPr marL="742950" lvl="1" indent="-285750">
              <a:buFont typeface="Wingdings" panose="05000000000000000000" pitchFamily="2" charset="2"/>
              <a:buChar char="Ø"/>
            </a:pPr>
            <a:r>
              <a:rPr lang="ca-ES" sz="1600" dirty="0" err="1">
                <a:latin typeface="Calibri" panose="020F0502020204030204" pitchFamily="34" charset="0"/>
                <a:ea typeface="Calibri" panose="020F0502020204030204" pitchFamily="34" charset="0"/>
                <a:cs typeface="Calibri" panose="020F0502020204030204" pitchFamily="34" charset="0"/>
              </a:rPr>
              <a:t>Variantes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err="1">
                <a:latin typeface="Calibri" panose="020F0502020204030204" pitchFamily="34" charset="0"/>
                <a:ea typeface="Calibri" panose="020F0502020204030204" pitchFamily="34" charset="0"/>
                <a:cs typeface="Calibri" panose="020F0502020204030204" pitchFamily="34" charset="0"/>
              </a:rPr>
              <a:t>ortográficas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se han </a:t>
            </a:r>
            <a:r>
              <a:rPr lang="ca-ES"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identificado</a:t>
            </a:r>
            <a:r>
              <a:rPr lang="ca-E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27 </a:t>
            </a:r>
            <a:r>
              <a:rPr lang="ca-ES"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maneras</a:t>
            </a:r>
            <a:r>
              <a:rPr lang="ca-E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ca-ES"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distintas</a:t>
            </a:r>
            <a:r>
              <a:rPr lang="ca-E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 </a:t>
            </a:r>
            <a:r>
              <a:rPr lang="ca-ES"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escribir</a:t>
            </a:r>
            <a:r>
              <a:rPr lang="ca-E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“fractura”: </a:t>
            </a:r>
            <a:r>
              <a:rPr lang="ca-ES" sz="1400" dirty="0">
                <a:solidFill>
                  <a:srgbClr val="002060"/>
                </a:solidFill>
                <a:latin typeface="Courier New" panose="02070309020205020404" pitchFamily="49" charset="0"/>
                <a:cs typeface="Courier New" panose="02070309020205020404" pitchFamily="49" charset="0"/>
              </a:rPr>
              <a:t>fr. / </a:t>
            </a:r>
            <a:r>
              <a:rPr lang="ca-ES" sz="1400" dirty="0" err="1">
                <a:solidFill>
                  <a:srgbClr val="002060"/>
                </a:solidFill>
                <a:latin typeface="Courier New" panose="02070309020205020404" pitchFamily="49" charset="0"/>
                <a:cs typeface="Courier New" panose="02070309020205020404" pitchFamily="49" charset="0"/>
              </a:rPr>
              <a:t>fr</a:t>
            </a:r>
            <a:r>
              <a:rPr lang="ca-ES" sz="1400" dirty="0">
                <a:solidFill>
                  <a:srgbClr val="002060"/>
                </a:solidFill>
                <a:latin typeface="Courier New" panose="02070309020205020404" pitchFamily="49" charset="0"/>
                <a:cs typeface="Courier New" panose="02070309020205020404" pitchFamily="49" charset="0"/>
              </a:rPr>
              <a:t> / </a:t>
            </a:r>
            <a:r>
              <a:rPr lang="ca-ES" sz="1400" dirty="0" err="1">
                <a:solidFill>
                  <a:srgbClr val="002060"/>
                </a:solidFill>
                <a:latin typeface="Courier New" panose="02070309020205020404" pitchFamily="49" charset="0"/>
                <a:cs typeface="Courier New" panose="02070309020205020404" pitchFamily="49" charset="0"/>
              </a:rPr>
              <a:t>frct</a:t>
            </a:r>
            <a:r>
              <a:rPr lang="ca-ES" sz="1400" dirty="0">
                <a:solidFill>
                  <a:srgbClr val="002060"/>
                </a:solidFill>
                <a:latin typeface="Courier New" panose="02070309020205020404" pitchFamily="49" charset="0"/>
                <a:cs typeface="Courier New" panose="02070309020205020404" pitchFamily="49" charset="0"/>
              </a:rPr>
              <a:t> / </a:t>
            </a:r>
            <a:r>
              <a:rPr lang="ca-ES" sz="1400" dirty="0" err="1">
                <a:solidFill>
                  <a:srgbClr val="002060"/>
                </a:solidFill>
                <a:latin typeface="Courier New" panose="02070309020205020404" pitchFamily="49" charset="0"/>
                <a:cs typeface="Courier New" panose="02070309020205020404" pitchFamily="49" charset="0"/>
              </a:rPr>
              <a:t>fract</a:t>
            </a:r>
            <a:r>
              <a:rPr lang="ca-ES" sz="1400" dirty="0">
                <a:solidFill>
                  <a:srgbClr val="002060"/>
                </a:solidFill>
                <a:latin typeface="Courier New" panose="02070309020205020404" pitchFamily="49" charset="0"/>
                <a:cs typeface="Courier New" panose="02070309020205020404" pitchFamily="49" charset="0"/>
              </a:rPr>
              <a:t> / </a:t>
            </a:r>
            <a:r>
              <a:rPr lang="ca-ES" sz="1400" dirty="0" err="1">
                <a:solidFill>
                  <a:srgbClr val="002060"/>
                </a:solidFill>
                <a:latin typeface="Courier New" panose="02070309020205020404" pitchFamily="49" charset="0"/>
                <a:cs typeface="Courier New" panose="02070309020205020404" pitchFamily="49" charset="0"/>
              </a:rPr>
              <a:t>fractr</a:t>
            </a:r>
            <a:r>
              <a:rPr lang="ca-ES" sz="1400" dirty="0">
                <a:solidFill>
                  <a:srgbClr val="002060"/>
                </a:solidFill>
                <a:latin typeface="Courier New" panose="02070309020205020404" pitchFamily="49" charset="0"/>
                <a:cs typeface="Courier New" panose="02070309020205020404" pitchFamily="49" charset="0"/>
              </a:rPr>
              <a:t> / </a:t>
            </a:r>
            <a:r>
              <a:rPr lang="ca-ES" sz="1400" dirty="0" err="1">
                <a:solidFill>
                  <a:srgbClr val="002060"/>
                </a:solidFill>
                <a:latin typeface="Courier New" panose="02070309020205020404" pitchFamily="49" charset="0"/>
                <a:cs typeface="Courier New" panose="02070309020205020404" pitchFamily="49" charset="0"/>
              </a:rPr>
              <a:t>frc</a:t>
            </a:r>
            <a:r>
              <a:rPr lang="ca-ES" sz="1400" dirty="0">
                <a:solidFill>
                  <a:srgbClr val="002060"/>
                </a:solidFill>
                <a:latin typeface="Courier New" panose="02070309020205020404" pitchFamily="49" charset="0"/>
                <a:cs typeface="Courier New" panose="02070309020205020404" pitchFamily="49" charset="0"/>
              </a:rPr>
              <a:t> / ... </a:t>
            </a:r>
          </a:p>
          <a:p>
            <a:pPr marL="742950" lvl="1" indent="-285750">
              <a:buFont typeface="Wingdings" panose="05000000000000000000" pitchFamily="2" charset="2"/>
              <a:buChar char="Ø"/>
            </a:pPr>
            <a:r>
              <a:rPr lang="ca-ES" sz="1600" dirty="0" err="1">
                <a:latin typeface="Calibri" panose="020F0502020204030204" pitchFamily="34" charset="0"/>
                <a:ea typeface="Calibri" panose="020F0502020204030204" pitchFamily="34" charset="0"/>
                <a:cs typeface="Calibri" panose="020F0502020204030204" pitchFamily="34" charset="0"/>
              </a:rPr>
              <a:t>Expresiones</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err="1">
                <a:latin typeface="Calibri" panose="020F0502020204030204" pitchFamily="34" charset="0"/>
                <a:ea typeface="Calibri" panose="020F0502020204030204" pitchFamily="34" charset="0"/>
                <a:cs typeface="Calibri" panose="020F0502020204030204" pitchFamily="34" charset="0"/>
              </a:rPr>
              <a:t>mutipalabra</a:t>
            </a:r>
            <a:r>
              <a:rPr lang="ca-ES" sz="1600" dirty="0">
                <a:latin typeface="Calibri" panose="020F0502020204030204" pitchFamily="34" charset="0"/>
                <a:ea typeface="Calibri" panose="020F0502020204030204" pitchFamily="34" charset="0"/>
                <a:cs typeface="Calibri" panose="020F0502020204030204" pitchFamily="34" charset="0"/>
              </a:rPr>
              <a:t>: </a:t>
            </a:r>
          </a:p>
          <a:p>
            <a:pPr lvl="1"/>
            <a:r>
              <a:rPr lang="ca-ES" sz="1600" dirty="0">
                <a:solidFill>
                  <a:srgbClr val="002060"/>
                </a:solidFill>
                <a:latin typeface="Calibri Light" panose="020F0302020204030204" pitchFamily="34" charset="0"/>
                <a:cs typeface="Calibri Light" panose="020F0302020204030204" pitchFamily="34" charset="0"/>
              </a:rPr>
              <a:t>       </a:t>
            </a:r>
            <a:r>
              <a:rPr lang="ca-ES" sz="1400" dirty="0" err="1">
                <a:solidFill>
                  <a:srgbClr val="002060"/>
                </a:solidFill>
                <a:latin typeface="Courier New" panose="02070309020205020404" pitchFamily="49" charset="0"/>
                <a:cs typeface="Courier New" panose="02070309020205020404" pitchFamily="49" charset="0"/>
              </a:rPr>
              <a:t>enfermedad</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crónica</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sintomatología</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asociada</a:t>
            </a:r>
            <a:r>
              <a:rPr lang="ca-ES" sz="1400" dirty="0">
                <a:solidFill>
                  <a:srgbClr val="002060"/>
                </a:solidFill>
                <a:latin typeface="Courier New" panose="02070309020205020404" pitchFamily="49" charset="0"/>
                <a:cs typeface="Courier New" panose="02070309020205020404" pitchFamily="49" charset="0"/>
              </a:rPr>
              <a:t>, cursar con, presentar (un) </a:t>
            </a:r>
            <a:r>
              <a:rPr lang="ca-ES" sz="1400" dirty="0" err="1">
                <a:solidFill>
                  <a:srgbClr val="002060"/>
                </a:solidFill>
                <a:latin typeface="Courier New" panose="02070309020205020404" pitchFamily="49" charset="0"/>
                <a:cs typeface="Courier New" panose="02070309020205020404" pitchFamily="49" charset="0"/>
              </a:rPr>
              <a:t>cuadro</a:t>
            </a:r>
            <a:r>
              <a:rPr lang="ca-ES" sz="1400" dirty="0">
                <a:solidFill>
                  <a:srgbClr val="002060"/>
                </a:solidFill>
                <a:latin typeface="Courier New" panose="02070309020205020404" pitchFamily="49" charset="0"/>
                <a:cs typeface="Courier New" panose="02070309020205020404" pitchFamily="49" charset="0"/>
              </a:rPr>
              <a:t> de</a:t>
            </a:r>
          </a:p>
          <a:p>
            <a:endParaRPr lang="ca-ES"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ca-ES" sz="1600" dirty="0" err="1">
                <a:latin typeface="Calibri" panose="020F0502020204030204" pitchFamily="34" charset="0"/>
                <a:ea typeface="Calibri" panose="020F0502020204030204" pitchFamily="34" charset="0"/>
                <a:cs typeface="Calibri" panose="020F0502020204030204" pitchFamily="34" charset="0"/>
              </a:rPr>
              <a:t>Contenido</a:t>
            </a:r>
            <a:r>
              <a:rPr lang="ca-ES" sz="1600" dirty="0">
                <a:latin typeface="Calibri Light" panose="020F0302020204030204" pitchFamily="34" charset="0"/>
                <a:cs typeface="Calibri Light" panose="020F0302020204030204" pitchFamily="34" charset="0"/>
              </a:rPr>
              <a:t>	</a:t>
            </a:r>
          </a:p>
          <a:p>
            <a:pPr marL="742950" lvl="1" indent="-285750">
              <a:buFont typeface="Wingdings" panose="05000000000000000000" pitchFamily="2" charset="2"/>
              <a:buChar char="Ø"/>
            </a:pPr>
            <a:r>
              <a:rPr lang="ca-ES" sz="1600" dirty="0" err="1">
                <a:latin typeface="Calibri" panose="020F0502020204030204" pitchFamily="34" charset="0"/>
                <a:ea typeface="Calibri" panose="020F0502020204030204" pitchFamily="34" charset="0"/>
                <a:cs typeface="Calibri" panose="020F0502020204030204" pitchFamily="34" charset="0"/>
              </a:rPr>
              <a:t>Léxico</a:t>
            </a:r>
            <a:r>
              <a:rPr lang="ca-ES" sz="1600" dirty="0">
                <a:latin typeface="Calibri" panose="020F0502020204030204" pitchFamily="34" charset="0"/>
                <a:ea typeface="Calibri" panose="020F0502020204030204" pitchFamily="34" charset="0"/>
                <a:cs typeface="Calibri" panose="020F0502020204030204" pitchFamily="34" charset="0"/>
              </a:rPr>
              <a:t> </a:t>
            </a:r>
            <a:r>
              <a:rPr lang="ca-ES" sz="1600" dirty="0" err="1">
                <a:latin typeface="Calibri" panose="020F0502020204030204" pitchFamily="34" charset="0"/>
                <a:ea typeface="Calibri" panose="020F0502020204030204" pitchFamily="34" charset="0"/>
                <a:cs typeface="Calibri" panose="020F0502020204030204" pitchFamily="34" charset="0"/>
              </a:rPr>
              <a:t>específico</a:t>
            </a:r>
            <a:endParaRPr lang="ca-ES" sz="16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ca-ES" sz="1600" dirty="0" err="1">
                <a:latin typeface="Calibri" panose="020F0502020204030204" pitchFamily="34" charset="0"/>
                <a:ea typeface="Calibri" panose="020F0502020204030204" pitchFamily="34" charset="0"/>
                <a:cs typeface="Calibri" panose="020F0502020204030204" pitchFamily="34" charset="0"/>
              </a:rPr>
              <a:t>Polisemia</a:t>
            </a:r>
            <a:r>
              <a:rPr lang="ca-ES" sz="1600" dirty="0">
                <a:latin typeface="Calibri" panose="020F0502020204030204" pitchFamily="34" charset="0"/>
                <a:ea typeface="Calibri" panose="020F0502020204030204" pitchFamily="34" charset="0"/>
                <a:cs typeface="Calibri" panose="020F0502020204030204" pitchFamily="34" charset="0"/>
              </a:rPr>
              <a:t> de las </a:t>
            </a:r>
            <a:r>
              <a:rPr lang="ca-ES" sz="1600" dirty="0" err="1">
                <a:latin typeface="Calibri" panose="020F0502020204030204" pitchFamily="34" charset="0"/>
                <a:ea typeface="Calibri" panose="020F0502020204030204" pitchFamily="34" charset="0"/>
                <a:cs typeface="Calibri" panose="020F0502020204030204" pitchFamily="34" charset="0"/>
              </a:rPr>
              <a:t>abreviaturas</a:t>
            </a:r>
            <a:r>
              <a:rPr lang="ca-ES" sz="1600" dirty="0">
                <a:latin typeface="Calibri" panose="020F0502020204030204" pitchFamily="34" charset="0"/>
                <a:ea typeface="Calibri" panose="020F0502020204030204" pitchFamily="34" charset="0"/>
                <a:cs typeface="Calibri" panose="020F0502020204030204" pitchFamily="34" charset="0"/>
              </a:rPr>
              <a:t> </a:t>
            </a:r>
          </a:p>
          <a:p>
            <a:pPr lvl="1"/>
            <a:r>
              <a:rPr lang="ca-ES" sz="1600" dirty="0">
                <a:latin typeface="Calibri Light" panose="020F0302020204030204" pitchFamily="34" charset="0"/>
                <a:cs typeface="Calibri Light" panose="020F0302020204030204" pitchFamily="34" charset="0"/>
              </a:rPr>
              <a:t>      </a:t>
            </a:r>
            <a:r>
              <a:rPr lang="ca-ES" sz="1400" dirty="0" err="1">
                <a:solidFill>
                  <a:srgbClr val="002060"/>
                </a:solidFill>
                <a:latin typeface="Courier New" panose="02070309020205020404" pitchFamily="49" charset="0"/>
                <a:cs typeface="Courier New" panose="02070309020205020404" pitchFamily="49" charset="0"/>
              </a:rPr>
              <a:t>OD</a:t>
            </a:r>
            <a:r>
              <a:rPr lang="ca-ES" sz="1400" dirty="0">
                <a:solidFill>
                  <a:srgbClr val="002060"/>
                </a:solidFill>
                <a:latin typeface="Courier New" panose="02070309020205020404" pitchFamily="49" charset="0"/>
                <a:cs typeface="Courier New" panose="02070309020205020404" pitchFamily="49" charset="0"/>
              </a:rPr>
              <a:t> = </a:t>
            </a:r>
            <a:r>
              <a:rPr lang="ca-ES" sz="1400" dirty="0" err="1">
                <a:solidFill>
                  <a:srgbClr val="002060"/>
                </a:solidFill>
                <a:latin typeface="Courier New" panose="02070309020205020404" pitchFamily="49" charset="0"/>
                <a:cs typeface="Courier New" panose="02070309020205020404" pitchFamily="49" charset="0"/>
              </a:rPr>
              <a:t>objeto</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diagnóstico</a:t>
            </a:r>
            <a:r>
              <a:rPr lang="ca-ES" sz="1400" dirty="0">
                <a:solidFill>
                  <a:srgbClr val="002060"/>
                </a:solidFill>
                <a:latin typeface="Courier New" panose="02070309020205020404" pitchFamily="49" charset="0"/>
                <a:cs typeface="Courier New" panose="02070309020205020404" pitchFamily="49" charset="0"/>
              </a:rPr>
              <a:t> / </a:t>
            </a:r>
            <a:r>
              <a:rPr lang="ca-ES" sz="1400" dirty="0" err="1">
                <a:solidFill>
                  <a:srgbClr val="002060"/>
                </a:solidFill>
                <a:latin typeface="Courier New" panose="02070309020205020404" pitchFamily="49" charset="0"/>
                <a:cs typeface="Courier New" panose="02070309020205020404" pitchFamily="49" charset="0"/>
              </a:rPr>
              <a:t>ojo</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derecho</a:t>
            </a:r>
            <a:endParaRPr lang="ca-ES" sz="1400" dirty="0">
              <a:solidFill>
                <a:srgbClr val="002060"/>
              </a:solidFill>
              <a:latin typeface="Courier New" panose="02070309020205020404" pitchFamily="49" charset="0"/>
              <a:cs typeface="Courier New" panose="02070309020205020404" pitchFamily="49" charset="0"/>
            </a:endParaRPr>
          </a:p>
          <a:p>
            <a:pPr marL="742950" lvl="1" indent="-285750">
              <a:buFont typeface="Wingdings" panose="05000000000000000000" pitchFamily="2" charset="2"/>
              <a:buChar char="Ø"/>
            </a:pPr>
            <a:r>
              <a:rPr lang="ca-ES" sz="1600" dirty="0" err="1">
                <a:latin typeface="Calibri" panose="020F0502020204030204" pitchFamily="34" charset="0"/>
                <a:ea typeface="Calibri" panose="020F0502020204030204" pitchFamily="34" charset="0"/>
                <a:cs typeface="Calibri" panose="020F0502020204030204" pitchFamily="34" charset="0"/>
              </a:rPr>
              <a:t>Tratamiento</a:t>
            </a:r>
            <a:r>
              <a:rPr lang="ca-ES" sz="1600" dirty="0">
                <a:latin typeface="Calibri" panose="020F0502020204030204" pitchFamily="34" charset="0"/>
                <a:ea typeface="Calibri" panose="020F0502020204030204" pitchFamily="34" charset="0"/>
                <a:cs typeface="Calibri" panose="020F0502020204030204" pitchFamily="34" charset="0"/>
              </a:rPr>
              <a:t> de la </a:t>
            </a:r>
            <a:r>
              <a:rPr lang="ca-ES" sz="1600" dirty="0" err="1">
                <a:latin typeface="Calibri" panose="020F0502020204030204" pitchFamily="34" charset="0"/>
                <a:ea typeface="Calibri" panose="020F0502020204030204" pitchFamily="34" charset="0"/>
                <a:cs typeface="Calibri" panose="020F0502020204030204" pitchFamily="34" charset="0"/>
              </a:rPr>
              <a:t>negación</a:t>
            </a:r>
            <a:endParaRPr lang="ca-ES" sz="1600" dirty="0">
              <a:latin typeface="Calibri" panose="020F0502020204030204" pitchFamily="34" charset="0"/>
              <a:ea typeface="Calibri" panose="020F0502020204030204" pitchFamily="34" charset="0"/>
              <a:cs typeface="Calibri" panose="020F0502020204030204" pitchFamily="34" charset="0"/>
            </a:endParaRPr>
          </a:p>
          <a:p>
            <a:pPr marL="1200150" lvl="2" indent="-285750">
              <a:buFont typeface="Wingdings" panose="05000000000000000000" pitchFamily="2" charset="2"/>
              <a:buChar char="§"/>
            </a:pPr>
            <a:r>
              <a:rPr lang="ca-ES" sz="1400" dirty="0">
                <a:solidFill>
                  <a:srgbClr val="002060"/>
                </a:solidFill>
                <a:latin typeface="Courier New" panose="02070309020205020404" pitchFamily="49" charset="0"/>
                <a:cs typeface="Courier New" panose="02070309020205020404" pitchFamily="49" charset="0"/>
              </a:rPr>
              <a:t>no / nada / </a:t>
            </a:r>
            <a:r>
              <a:rPr lang="ca-ES" sz="1400" dirty="0" err="1">
                <a:solidFill>
                  <a:srgbClr val="002060"/>
                </a:solidFill>
                <a:latin typeface="Courier New" panose="02070309020205020404" pitchFamily="49" charset="0"/>
                <a:cs typeface="Courier New" panose="02070309020205020404" pitchFamily="49" charset="0"/>
              </a:rPr>
              <a:t>sin</a:t>
            </a:r>
            <a:r>
              <a:rPr lang="ca-ES" sz="1400" dirty="0">
                <a:solidFill>
                  <a:srgbClr val="002060"/>
                </a:solidFill>
                <a:latin typeface="Courier New" panose="02070309020205020404" pitchFamily="49" charset="0"/>
                <a:cs typeface="Courier New" panose="02070309020205020404" pitchFamily="49" charset="0"/>
              </a:rPr>
              <a:t> / ... : </a:t>
            </a:r>
            <a:r>
              <a:rPr lang="ca-ES" sz="1400" dirty="0" err="1">
                <a:solidFill>
                  <a:srgbClr val="002060"/>
                </a:solidFill>
                <a:latin typeface="Courier New" panose="02070309020205020404" pitchFamily="49" charset="0"/>
                <a:cs typeface="Courier New" panose="02070309020205020404" pitchFamily="49" charset="0"/>
              </a:rPr>
              <a:t>sin</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hábitos</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tóxicos</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sin</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datos</a:t>
            </a:r>
            <a:r>
              <a:rPr lang="ca-ES" sz="1400" dirty="0">
                <a:solidFill>
                  <a:srgbClr val="002060"/>
                </a:solidFill>
                <a:latin typeface="Courier New" panose="02070309020205020404" pitchFamily="49" charset="0"/>
                <a:cs typeface="Courier New" panose="02070309020205020404" pitchFamily="49" charset="0"/>
              </a:rPr>
              <a:t> de</a:t>
            </a:r>
          </a:p>
          <a:p>
            <a:pPr marL="1200150" lvl="2" indent="-285750">
              <a:buFont typeface="Wingdings" panose="05000000000000000000" pitchFamily="2" charset="2"/>
              <a:buChar char="§"/>
            </a:pPr>
            <a:r>
              <a:rPr lang="ca-ES" sz="1400" dirty="0" err="1">
                <a:solidFill>
                  <a:srgbClr val="002060"/>
                </a:solidFill>
                <a:latin typeface="Courier New" panose="02070309020205020404" pitchFamily="49" charset="0"/>
                <a:cs typeface="Courier New" panose="02070309020205020404" pitchFamily="49" charset="0"/>
              </a:rPr>
              <a:t>ausencia</a:t>
            </a:r>
            <a:r>
              <a:rPr lang="ca-ES" sz="1400" dirty="0">
                <a:solidFill>
                  <a:srgbClr val="002060"/>
                </a:solidFill>
                <a:latin typeface="Courier New" panose="02070309020205020404" pitchFamily="49" charset="0"/>
                <a:cs typeface="Courier New" panose="02070309020205020404" pitchFamily="49" charset="0"/>
              </a:rPr>
              <a:t> de / se descarta </a:t>
            </a:r>
          </a:p>
          <a:p>
            <a:pPr marL="1200150" lvl="2" indent="-285750">
              <a:buFont typeface="Wingdings" panose="05000000000000000000" pitchFamily="2" charset="2"/>
              <a:buChar char="§"/>
            </a:pPr>
            <a:r>
              <a:rPr lang="ca-ES" sz="1400" dirty="0" err="1">
                <a:solidFill>
                  <a:srgbClr val="002060"/>
                </a:solidFill>
                <a:latin typeface="Courier New" panose="02070309020205020404" pitchFamily="49" charset="0"/>
                <a:cs typeface="Courier New" panose="02070309020205020404" pitchFamily="49" charset="0"/>
              </a:rPr>
              <a:t>prefijos</a:t>
            </a:r>
            <a:r>
              <a:rPr lang="ca-ES" sz="1400" dirty="0">
                <a:solidFill>
                  <a:srgbClr val="002060"/>
                </a:solidFill>
                <a:latin typeface="Courier New" panose="02070309020205020404" pitchFamily="49" charset="0"/>
                <a:cs typeface="Courier New" panose="02070309020205020404" pitchFamily="49" charset="0"/>
              </a:rPr>
              <a:t> a- / in- : </a:t>
            </a:r>
            <a:r>
              <a:rPr lang="ca-ES" sz="1400" dirty="0" err="1">
                <a:solidFill>
                  <a:srgbClr val="002060"/>
                </a:solidFill>
                <a:latin typeface="Courier New" panose="02070309020205020404" pitchFamily="49" charset="0"/>
                <a:cs typeface="Courier New" panose="02070309020205020404" pitchFamily="49" charset="0"/>
              </a:rPr>
              <a:t>afebril</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asintomático</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indoloro</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inconsciente</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afasia</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anosmia</a:t>
            </a:r>
            <a:endParaRPr lang="ca-ES" sz="1400" dirty="0">
              <a:solidFill>
                <a:srgbClr val="002060"/>
              </a:solidFill>
              <a:latin typeface="Courier New" panose="02070309020205020404" pitchFamily="49" charset="0"/>
              <a:cs typeface="Courier New" panose="02070309020205020404" pitchFamily="49" charset="0"/>
            </a:endParaRPr>
          </a:p>
          <a:p>
            <a:pPr marL="742950" lvl="1" indent="-285750">
              <a:buFont typeface="Wingdings" panose="05000000000000000000" pitchFamily="2" charset="2"/>
              <a:buChar char="Ø"/>
            </a:pPr>
            <a:r>
              <a:rPr lang="ca-ES" sz="1600" dirty="0" err="1">
                <a:latin typeface="Calibri" panose="020F0502020204030204" pitchFamily="34" charset="0"/>
                <a:ea typeface="Calibri" panose="020F0502020204030204" pitchFamily="34" charset="0"/>
                <a:cs typeface="Calibri" panose="020F0502020204030204" pitchFamily="34" charset="0"/>
              </a:rPr>
              <a:t>Expresiones</a:t>
            </a:r>
            <a:r>
              <a:rPr lang="ca-ES" sz="1600" dirty="0">
                <a:latin typeface="Calibri" panose="020F0502020204030204" pitchFamily="34" charset="0"/>
                <a:ea typeface="Calibri" panose="020F0502020204030204" pitchFamily="34" charset="0"/>
                <a:cs typeface="Calibri" panose="020F0502020204030204" pitchFamily="34" charset="0"/>
              </a:rPr>
              <a:t> de </a:t>
            </a:r>
            <a:r>
              <a:rPr lang="ca-ES" sz="1600" dirty="0" err="1">
                <a:latin typeface="Calibri" panose="020F0502020204030204" pitchFamily="34" charset="0"/>
                <a:ea typeface="Calibri" panose="020F0502020204030204" pitchFamily="34" charset="0"/>
                <a:cs typeface="Calibri" panose="020F0502020204030204" pitchFamily="34" charset="0"/>
              </a:rPr>
              <a:t>gradación</a:t>
            </a:r>
            <a:r>
              <a:rPr lang="ca-ES" sz="16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mínimo</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derrame</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pericárdico</a:t>
            </a:r>
            <a:r>
              <a:rPr lang="ca-ES" sz="1400" dirty="0">
                <a:solidFill>
                  <a:srgbClr val="002060"/>
                </a:solidFill>
                <a:latin typeface="Courier New" panose="02070309020205020404" pitchFamily="49" charset="0"/>
                <a:cs typeface="Courier New" panose="02070309020205020404" pitchFamily="49" charset="0"/>
              </a:rPr>
              <a:t>, hematoma no </a:t>
            </a:r>
            <a:r>
              <a:rPr lang="ca-ES" sz="1400" dirty="0" err="1">
                <a:solidFill>
                  <a:srgbClr val="002060"/>
                </a:solidFill>
                <a:latin typeface="Courier New" panose="02070309020205020404" pitchFamily="49" charset="0"/>
                <a:cs typeface="Courier New" panose="02070309020205020404" pitchFamily="49" charset="0"/>
              </a:rPr>
              <a:t>muy</a:t>
            </a:r>
            <a:r>
              <a:rPr lang="ca-ES" sz="1400" dirty="0">
                <a:solidFill>
                  <a:srgbClr val="002060"/>
                </a:solidFill>
                <a:latin typeface="Courier New" panose="02070309020205020404" pitchFamily="49" charset="0"/>
                <a:cs typeface="Courier New" panose="02070309020205020404" pitchFamily="49" charset="0"/>
              </a:rPr>
              <a:t> </a:t>
            </a:r>
            <a:r>
              <a:rPr lang="ca-ES" sz="1400" dirty="0" err="1">
                <a:solidFill>
                  <a:srgbClr val="002060"/>
                </a:solidFill>
                <a:latin typeface="Courier New" panose="02070309020205020404" pitchFamily="49" charset="0"/>
                <a:cs typeface="Courier New" panose="02070309020205020404" pitchFamily="49" charset="0"/>
              </a:rPr>
              <a:t>extendido</a:t>
            </a:r>
            <a:endParaRPr lang="ca-ES" sz="1600" dirty="0">
              <a:solidFill>
                <a:srgbClr val="002060"/>
              </a:solidFill>
              <a:latin typeface="Courier New" panose="02070309020205020404" pitchFamily="49" charset="0"/>
              <a:cs typeface="Courier New" panose="02070309020205020404" pitchFamily="49" charset="0"/>
            </a:endParaRPr>
          </a:p>
          <a:p>
            <a:endParaRPr lang="es-ES" sz="1600" dirty="0">
              <a:latin typeface="Calibri Light" panose="020F0302020204030204" pitchFamily="34" charset="0"/>
              <a:cs typeface="Calibri Light" panose="020F0302020204030204" pitchFamily="34" charset="0"/>
            </a:endParaRPr>
          </a:p>
        </p:txBody>
      </p:sp>
      <p:sp>
        <p:nvSpPr>
          <p:cNvPr id="5"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683582" y="1357883"/>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5567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Colaboración</a:t>
            </a:r>
            <a:r>
              <a:rPr lang="ca-ES" sz="3600" b="1">
                <a:solidFill>
                  <a:srgbClr val="176FB1"/>
                </a:solidFill>
              </a:rPr>
              <a:t> </a:t>
            </a:r>
            <a:r>
              <a:rPr lang="ca-ES" sz="2800">
                <a:solidFill>
                  <a:srgbClr val="176FB1"/>
                </a:solidFill>
              </a:rPr>
              <a:t>con el BSC</a:t>
            </a:r>
            <a:endParaRPr lang="ca-ES" sz="36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44</a:t>
            </a:fld>
            <a:endParaRPr lang="es-ES" noProof="0"/>
          </a:p>
        </p:txBody>
      </p:sp>
      <p:pic>
        <p:nvPicPr>
          <p:cNvPr id="8" name="Imagen 7">
            <a:extLst>
              <a:ext uri="{FF2B5EF4-FFF2-40B4-BE49-F238E27FC236}">
                <a16:creationId xmlns:a16="http://schemas.microsoft.com/office/drawing/2014/main" id="{B71FCAF1-C277-A7D0-272B-85F7186C718A}"/>
              </a:ext>
            </a:extLst>
          </p:cNvPr>
          <p:cNvPicPr>
            <a:picLocks noChangeAspect="1"/>
          </p:cNvPicPr>
          <p:nvPr/>
        </p:nvPicPr>
        <p:blipFill>
          <a:blip r:embed="rId2"/>
          <a:stretch>
            <a:fillRect/>
          </a:stretch>
        </p:blipFill>
        <p:spPr>
          <a:xfrm>
            <a:off x="2515512" y="2068038"/>
            <a:ext cx="6582768" cy="4296057"/>
          </a:xfrm>
          <a:prstGeom prst="rect">
            <a:avLst/>
          </a:prstGeom>
        </p:spPr>
      </p:pic>
      <p:sp>
        <p:nvSpPr>
          <p:cNvPr id="5"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1128628" y="1365982"/>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729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45</a:t>
            </a:fld>
            <a:endParaRPr lang="es-ES" noProof="0"/>
          </a:p>
        </p:txBody>
      </p:sp>
      <p:pic>
        <p:nvPicPr>
          <p:cNvPr id="7" name="Imagen 6">
            <a:extLst>
              <a:ext uri="{FF2B5EF4-FFF2-40B4-BE49-F238E27FC236}">
                <a16:creationId xmlns:a16="http://schemas.microsoft.com/office/drawing/2014/main" id="{DC11C522-ECFD-B4FA-188C-B779C9D35460}"/>
              </a:ext>
            </a:extLst>
          </p:cNvPr>
          <p:cNvPicPr>
            <a:picLocks noChangeAspect="1"/>
          </p:cNvPicPr>
          <p:nvPr/>
        </p:nvPicPr>
        <p:blipFill>
          <a:blip r:embed="rId2"/>
          <a:stretch>
            <a:fillRect/>
          </a:stretch>
        </p:blipFill>
        <p:spPr>
          <a:xfrm>
            <a:off x="929640" y="1965960"/>
            <a:ext cx="7064352" cy="1790855"/>
          </a:xfrm>
          <a:prstGeom prst="rect">
            <a:avLst/>
          </a:prstGeom>
        </p:spPr>
      </p:pic>
      <p:pic>
        <p:nvPicPr>
          <p:cNvPr id="10" name="Imagen 9">
            <a:extLst>
              <a:ext uri="{FF2B5EF4-FFF2-40B4-BE49-F238E27FC236}">
                <a16:creationId xmlns:a16="http://schemas.microsoft.com/office/drawing/2014/main" id="{705DEB89-C84F-6AE5-25EB-7697C312B9B2}"/>
              </a:ext>
            </a:extLst>
          </p:cNvPr>
          <p:cNvPicPr>
            <a:picLocks noChangeAspect="1"/>
          </p:cNvPicPr>
          <p:nvPr/>
        </p:nvPicPr>
        <p:blipFill>
          <a:blip r:embed="rId3"/>
          <a:stretch>
            <a:fillRect/>
          </a:stretch>
        </p:blipFill>
        <p:spPr>
          <a:xfrm>
            <a:off x="4196376" y="3848819"/>
            <a:ext cx="5082980" cy="2690093"/>
          </a:xfrm>
          <a:prstGeom prst="rect">
            <a:avLst/>
          </a:prstGeom>
        </p:spPr>
      </p:pic>
      <p:sp>
        <p:nvSpPr>
          <p:cNvPr id="6"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536360" y="1316548"/>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0631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460089" y="365125"/>
            <a:ext cx="10515600" cy="1325563"/>
          </a:xfrm>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46</a:t>
            </a:fld>
            <a:endParaRPr lang="es-ES" noProof="0"/>
          </a:p>
        </p:txBody>
      </p:sp>
      <p:pic>
        <p:nvPicPr>
          <p:cNvPr id="5" name="Imagen 4">
            <a:extLst>
              <a:ext uri="{FF2B5EF4-FFF2-40B4-BE49-F238E27FC236}">
                <a16:creationId xmlns:a16="http://schemas.microsoft.com/office/drawing/2014/main" id="{7A8758C8-F6E7-5073-740A-7F42DFB06C3D}"/>
              </a:ext>
            </a:extLst>
          </p:cNvPr>
          <p:cNvPicPr>
            <a:picLocks noChangeAspect="1"/>
          </p:cNvPicPr>
          <p:nvPr/>
        </p:nvPicPr>
        <p:blipFill>
          <a:blip r:embed="rId2"/>
          <a:stretch>
            <a:fillRect/>
          </a:stretch>
        </p:blipFill>
        <p:spPr>
          <a:xfrm>
            <a:off x="396081" y="1965960"/>
            <a:ext cx="6845967" cy="2583722"/>
          </a:xfrm>
          <a:prstGeom prst="rect">
            <a:avLst/>
          </a:prstGeom>
        </p:spPr>
      </p:pic>
      <p:sp>
        <p:nvSpPr>
          <p:cNvPr id="6"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536360" y="1316548"/>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B82A54E9-3CB5-D4F3-F617-FF5B6D3E5AC3}"/>
              </a:ext>
            </a:extLst>
          </p:cNvPr>
          <p:cNvPicPr>
            <a:picLocks noChangeAspect="1"/>
          </p:cNvPicPr>
          <p:nvPr/>
        </p:nvPicPr>
        <p:blipFill>
          <a:blip r:embed="rId3"/>
          <a:stretch>
            <a:fillRect/>
          </a:stretch>
        </p:blipFill>
        <p:spPr>
          <a:xfrm>
            <a:off x="5815583" y="4080396"/>
            <a:ext cx="4994743" cy="2458515"/>
          </a:xfrm>
          <a:prstGeom prst="rect">
            <a:avLst/>
          </a:prstGeom>
        </p:spPr>
      </p:pic>
    </p:spTree>
    <p:extLst>
      <p:ext uri="{BB962C8B-B14F-4D97-AF65-F5344CB8AC3E}">
        <p14:creationId xmlns:p14="http://schemas.microsoft.com/office/powerpoint/2010/main" val="2949090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838200" y="347369"/>
            <a:ext cx="10515600" cy="1325563"/>
          </a:xfrm>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47</a:t>
            </a:fld>
            <a:endParaRPr lang="es-ES" noProof="0"/>
          </a:p>
        </p:txBody>
      </p:sp>
      <p:pic>
        <p:nvPicPr>
          <p:cNvPr id="6" name="Imagen 5">
            <a:extLst>
              <a:ext uri="{FF2B5EF4-FFF2-40B4-BE49-F238E27FC236}">
                <a16:creationId xmlns:a16="http://schemas.microsoft.com/office/drawing/2014/main" id="{476C1917-06FB-0D1F-F9D0-D62B8B455A35}"/>
              </a:ext>
            </a:extLst>
          </p:cNvPr>
          <p:cNvPicPr>
            <a:picLocks noChangeAspect="1"/>
          </p:cNvPicPr>
          <p:nvPr/>
        </p:nvPicPr>
        <p:blipFill>
          <a:blip r:embed="rId2"/>
          <a:stretch>
            <a:fillRect/>
          </a:stretch>
        </p:blipFill>
        <p:spPr>
          <a:xfrm>
            <a:off x="1289477" y="2455272"/>
            <a:ext cx="9613046" cy="3118737"/>
          </a:xfrm>
          <a:prstGeom prst="rect">
            <a:avLst/>
          </a:prstGeom>
        </p:spPr>
      </p:pic>
      <p:sp>
        <p:nvSpPr>
          <p:cNvPr id="5"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1289477" y="1574975"/>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0404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a:xfrm>
            <a:off x="779135" y="443553"/>
            <a:ext cx="10515600" cy="1325563"/>
          </a:xfrm>
        </p:spPr>
        <p:txBody>
          <a:bodyPr>
            <a:normAutofit/>
          </a:bodyPr>
          <a:lstStyle/>
          <a:p>
            <a:r>
              <a:rPr lang="ca-ES" sz="2800" err="1">
                <a:solidFill>
                  <a:srgbClr val="176FB1"/>
                </a:solidFill>
              </a:rPr>
              <a:t>Práctica</a:t>
            </a:r>
            <a:r>
              <a:rPr lang="ca-ES" sz="2800">
                <a:solidFill>
                  <a:srgbClr val="176FB1"/>
                </a:solidFill>
              </a:rPr>
              <a:t> 5</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48</a:t>
            </a:fld>
            <a:endParaRPr lang="es-ES" noProof="0"/>
          </a:p>
        </p:txBody>
      </p:sp>
      <p:sp>
        <p:nvSpPr>
          <p:cNvPr id="5"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1894022" y="3429000"/>
            <a:ext cx="2773768" cy="649412"/>
          </a:xfrm>
        </p:spPr>
        <p:txBody>
          <a:bodyPr>
            <a:noAutofit/>
          </a:bodyPr>
          <a:lstStyle/>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C173FC1F-6F3A-72F0-13EF-44D678369FE6}"/>
              </a:ext>
            </a:extLst>
          </p:cNvPr>
          <p:cNvSpPr txBox="1"/>
          <p:nvPr/>
        </p:nvSpPr>
        <p:spPr>
          <a:xfrm>
            <a:off x="870002" y="1987179"/>
            <a:ext cx="10694109" cy="4870821"/>
          </a:xfrm>
          <a:prstGeom prst="rect">
            <a:avLst/>
          </a:prstGeom>
          <a:noFill/>
        </p:spPr>
        <p:txBody>
          <a:bodyPr wrap="square">
            <a:spAutoFit/>
          </a:bodyPr>
          <a:lstStyle/>
          <a:p>
            <a:r>
              <a:rPr lang="es-ES" b="1">
                <a:solidFill>
                  <a:srgbClr val="0070C0"/>
                </a:solidFill>
                <a:latin typeface="Courier New" panose="02070309020205020404" pitchFamily="49" charset="0"/>
                <a:cs typeface="Courier New" panose="02070309020205020404" pitchFamily="49" charset="0"/>
              </a:rPr>
              <a:t>Paciente de 61 años con antecedentes de HTA.</a:t>
            </a:r>
          </a:p>
          <a:p>
            <a:endParaRPr lang="es-ES" b="1">
              <a:solidFill>
                <a:srgbClr val="0070C0"/>
              </a:solidFill>
              <a:latin typeface="Courier New" panose="02070309020205020404" pitchFamily="49" charset="0"/>
              <a:cs typeface="Courier New" panose="02070309020205020404" pitchFamily="49" charset="0"/>
            </a:endParaRPr>
          </a:p>
          <a:p>
            <a:r>
              <a:rPr lang="es-ES" b="1">
                <a:solidFill>
                  <a:srgbClr val="0070C0"/>
                </a:solidFill>
                <a:latin typeface="Courier New" panose="02070309020205020404" pitchFamily="49" charset="0"/>
                <a:cs typeface="Courier New" panose="02070309020205020404" pitchFamily="49" charset="0"/>
              </a:rPr>
              <a:t>Mujer de 76 años sin antecedentes patológicos, su nieta refiere episodios de insuficiencia respiratoria.</a:t>
            </a:r>
          </a:p>
          <a:p>
            <a:endPar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endParaRPr>
          </a:p>
          <a:p>
            <a:r>
              <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rPr>
              <a:t>RX TÓRAX (06/04 del Hospital Germans Trias i Pujol).</a:t>
            </a:r>
          </a:p>
          <a:p>
            <a:endPar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endParaRPr>
          </a:p>
          <a:p>
            <a:r>
              <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rPr>
              <a:t>Inicia el 04/02/2020 EC CPDR001X2105 para tratamiento en pacientes no candidatos a trasplante.</a:t>
            </a:r>
          </a:p>
          <a:p>
            <a:endPar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endParaRPr>
          </a:p>
          <a:p>
            <a:r>
              <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rPr>
              <a:t>Analítica en calle Córsega en 2 semanas.</a:t>
            </a:r>
          </a:p>
          <a:p>
            <a:endParaRPr lang="es-ES" b="1">
              <a:solidFill>
                <a:srgbClr val="0070C0"/>
              </a:solidFill>
              <a:latin typeface="Courier New" panose="02070309020205020404" pitchFamily="49" charset="0"/>
              <a:ea typeface="Calibri" panose="020F0502020204030204" pitchFamily="34" charset="0"/>
              <a:cs typeface="Courier New" panose="02070309020205020404" pitchFamily="49" charset="0"/>
            </a:endParaRPr>
          </a:p>
          <a:p>
            <a:r>
              <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rPr>
              <a:t>Tiene pareja habitual con la que convive. Tiene tres hijos</a:t>
            </a:r>
          </a:p>
          <a:p>
            <a:pPr>
              <a:lnSpc>
                <a:spcPct val="107000"/>
              </a:lnSpc>
              <a:spcBef>
                <a:spcPts val="1200"/>
              </a:spcBef>
            </a:pPr>
            <a:r>
              <a:rPr lang="es-ES" sz="1800" b="1" kern="0">
                <a:solidFill>
                  <a:srgbClr val="0070C0"/>
                </a:solidFill>
                <a:effectLst/>
                <a:latin typeface="Courier New" panose="02070309020205020404" pitchFamily="49" charset="0"/>
                <a:ea typeface="Times New Roman" panose="02020603050405020304" pitchFamily="18" charset="0"/>
                <a:cs typeface="Courier New" panose="02070309020205020404" pitchFamily="49" charset="0"/>
              </a:rPr>
              <a:t>Control por Dra. Bravo en CSS Dolors Aleu.</a:t>
            </a:r>
          </a:p>
          <a:p>
            <a:pPr>
              <a:lnSpc>
                <a:spcPct val="107000"/>
              </a:lnSpc>
              <a:spcBef>
                <a:spcPts val="1200"/>
              </a:spcBef>
            </a:pPr>
            <a:r>
              <a:rPr lang="es-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rPr>
              <a:t>Varón de 71 años, de origen hindú (traductor: 687227079).</a:t>
            </a:r>
            <a:endParaRPr lang="ca-ES" sz="1800" b="1" kern="0">
              <a:solidFill>
                <a:srgbClr val="0070C0"/>
              </a:solidFill>
              <a:effectLst/>
              <a:latin typeface="Courier New" panose="02070309020205020404" pitchFamily="49" charset="0"/>
              <a:ea typeface="Times New Roman" panose="02020603050405020304" pitchFamily="18" charset="0"/>
              <a:cs typeface="Courier New" panose="02070309020205020404" pitchFamily="49" charset="0"/>
            </a:endParaRPr>
          </a:p>
          <a:p>
            <a:endParaRPr lang="ca-ES" sz="1800" b="1">
              <a:solidFill>
                <a:srgbClr val="0070C0"/>
              </a:solidFill>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7" name="CuadroTexto 6">
            <a:extLst>
              <a:ext uri="{FF2B5EF4-FFF2-40B4-BE49-F238E27FC236}">
                <a16:creationId xmlns:a16="http://schemas.microsoft.com/office/drawing/2014/main" id="{E4A3495E-F2B7-F596-E4C2-EE0416A72D0B}"/>
              </a:ext>
            </a:extLst>
          </p:cNvPr>
          <p:cNvSpPr txBox="1"/>
          <p:nvPr/>
        </p:nvSpPr>
        <p:spPr>
          <a:xfrm>
            <a:off x="870003" y="1549023"/>
            <a:ext cx="10872618" cy="774507"/>
          </a:xfrm>
          <a:prstGeom prst="rect">
            <a:avLst/>
          </a:prstGeom>
          <a:noFill/>
        </p:spPr>
        <p:txBody>
          <a:bodyPr wrap="square">
            <a:spAutoFit/>
          </a:bodyPr>
          <a:lstStyle/>
          <a:p>
            <a:pPr lvl="0" algn="just">
              <a:lnSpc>
                <a:spcPct val="107000"/>
              </a:lnSpc>
              <a:spcAft>
                <a:spcPts val="800"/>
              </a:spcAft>
            </a:pPr>
            <a:r>
              <a:rPr lang="es-ES">
                <a:effectLst/>
                <a:latin typeface="Calibri" panose="020F0502020204030204" pitchFamily="34" charset="0"/>
                <a:ea typeface="Calibri" panose="020F0502020204030204" pitchFamily="34" charset="0"/>
                <a:cs typeface="Calibri" panose="020F0502020204030204" pitchFamily="34" charset="0"/>
              </a:rPr>
              <a:t>Para cada oración, tenéis que marcar los elementos que deberían anonimizarse.</a:t>
            </a:r>
          </a:p>
          <a:p>
            <a:pPr lvl="0" algn="just">
              <a:lnSpc>
                <a:spcPct val="107000"/>
              </a:lnSpc>
              <a:spcAft>
                <a:spcPts val="800"/>
              </a:spcAft>
            </a:pPr>
            <a:endParaRPr lang="es-ES">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4857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49</a:t>
            </a:fld>
            <a:endParaRPr lang="es-ES" noProof="0"/>
          </a:p>
        </p:txBody>
      </p:sp>
      <p:graphicFrame>
        <p:nvGraphicFramePr>
          <p:cNvPr id="7" name="Diagrama 6">
            <a:extLst>
              <a:ext uri="{FF2B5EF4-FFF2-40B4-BE49-F238E27FC236}">
                <a16:creationId xmlns:a16="http://schemas.microsoft.com/office/drawing/2014/main" id="{39289E70-DBC8-5F4A-5C31-1B8C14B50924}"/>
              </a:ext>
            </a:extLst>
          </p:cNvPr>
          <p:cNvGraphicFramePr/>
          <p:nvPr>
            <p:extLst>
              <p:ext uri="{D42A27DB-BD31-4B8C-83A1-F6EECF244321}">
                <p14:modId xmlns:p14="http://schemas.microsoft.com/office/powerpoint/2010/main" val="464066752"/>
              </p:ext>
            </p:extLst>
          </p:nvPr>
        </p:nvGraphicFramePr>
        <p:xfrm>
          <a:off x="1018020" y="2642111"/>
          <a:ext cx="4376544" cy="2971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id="{61B72CA2-E96F-A5B0-F6B7-8C1099276005}"/>
              </a:ext>
            </a:extLst>
          </p:cNvPr>
          <p:cNvGraphicFramePr/>
          <p:nvPr>
            <p:extLst>
              <p:ext uri="{D42A27DB-BD31-4B8C-83A1-F6EECF244321}">
                <p14:modId xmlns:p14="http://schemas.microsoft.com/office/powerpoint/2010/main" val="1990392350"/>
              </p:ext>
            </p:extLst>
          </p:nvPr>
        </p:nvGraphicFramePr>
        <p:xfrm>
          <a:off x="6105144" y="2456837"/>
          <a:ext cx="4547220" cy="3372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838200" y="1581724"/>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9778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Presentación</a:t>
            </a:r>
            <a:r>
              <a:rPr lang="ca-ES" sz="2800">
                <a:solidFill>
                  <a:srgbClr val="176FB1"/>
                </a:solidFill>
              </a:rPr>
              <a:t> del </a:t>
            </a:r>
            <a:r>
              <a:rPr lang="ca-ES" sz="2800" err="1">
                <a:solidFill>
                  <a:srgbClr val="176FB1"/>
                </a:solidFill>
              </a:rPr>
              <a:t>STeL</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578864"/>
            <a:ext cx="10515600" cy="4593336"/>
          </a:xfrm>
        </p:spPr>
        <p:txBody>
          <a:bodyPr>
            <a:normAutofit/>
          </a:bodyPr>
          <a:lstStyle/>
          <a:p>
            <a:pPr marL="1588" indent="12700" algn="just">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Formación (curso académico 2022-2023):</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Estadística aplicada a las Ciencias Humanas y Sociales (octubre-diciembre 2022)</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Técnicas multivariante: Análisis clúster (febrero 2023)</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Python para lingüistas (abril-junio 2023)</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Análisis de datos cualitativos con </a:t>
            </a:r>
            <a:r>
              <a:rPr lang="es-ES" sz="1800" err="1">
                <a:ea typeface="ＭＳ Ｐゴシック" pitchFamily="34" charset="-128"/>
                <a:cs typeface="Calibri Light" panose="020F0302020204030204" pitchFamily="34" charset="0"/>
              </a:rPr>
              <a:t>Atlas.ti</a:t>
            </a:r>
            <a:endParaRPr lang="es-ES" sz="1800">
              <a:ea typeface="ＭＳ Ｐゴシック" pitchFamily="34" charset="-128"/>
              <a:cs typeface="Calibri Light" panose="020F0302020204030204" pitchFamily="34" charset="0"/>
            </a:endParaRP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Tecnologías del texto y del habla</a:t>
            </a:r>
          </a:p>
          <a:p>
            <a:pPr marL="457200" lvl="1" indent="0" algn="just">
              <a:lnSpc>
                <a:spcPct val="110000"/>
              </a:lnSpc>
              <a:buClr>
                <a:schemeClr val="accent1"/>
              </a:buClr>
              <a:buSzPct val="76000"/>
              <a:buNone/>
              <a:defRPr/>
            </a:pPr>
            <a:endParaRPr lang="es-ES" sz="1800">
              <a:ea typeface="ＭＳ Ｐゴシック" pitchFamily="34" charset="-128"/>
              <a:cs typeface="Calibri Light" panose="020F0302020204030204" pitchFamily="34" charset="0"/>
            </a:endParaRPr>
          </a:p>
          <a:p>
            <a:pPr marL="1588" indent="12700" algn="just">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Previsión de formación (curso académico 2023-2024):</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Python para lingüistas (octubre-diciembre 2023)</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Edición en </a:t>
            </a:r>
            <a:r>
              <a:rPr lang="es-ES" sz="1800" err="1">
                <a:ea typeface="ＭＳ Ｐゴシック" pitchFamily="34" charset="-128"/>
                <a:cs typeface="Calibri Light" panose="020F0302020204030204" pitchFamily="34" charset="0"/>
              </a:rPr>
              <a:t>LateX</a:t>
            </a:r>
            <a:r>
              <a:rPr lang="es-ES" sz="1800">
                <a:ea typeface="ＭＳ Ｐゴシック" pitchFamily="34" charset="-128"/>
                <a:cs typeface="Calibri Light" panose="020F0302020204030204" pitchFamily="34" charset="0"/>
              </a:rPr>
              <a:t> con </a:t>
            </a:r>
            <a:r>
              <a:rPr lang="es-ES" sz="1800" err="1">
                <a:ea typeface="ＭＳ Ｐゴシック" pitchFamily="34" charset="-128"/>
                <a:cs typeface="Calibri Light" panose="020F0302020204030204" pitchFamily="34" charset="0"/>
              </a:rPr>
              <a:t>Overleaf</a:t>
            </a:r>
            <a:endParaRPr lang="es-ES" sz="1800">
              <a:ea typeface="ＭＳ Ｐゴシック" pitchFamily="34" charset="-128"/>
              <a:cs typeface="Calibri Light" panose="020F0302020204030204" pitchFamily="34" charset="0"/>
            </a:endParaRP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Análisis de datos cualitativos con </a:t>
            </a:r>
            <a:r>
              <a:rPr lang="es-ES" sz="1800" err="1">
                <a:ea typeface="ＭＳ Ｐゴシック" pitchFamily="34" charset="-128"/>
                <a:cs typeface="Calibri Light" panose="020F0302020204030204" pitchFamily="34" charset="0"/>
              </a:rPr>
              <a:t>Atlas.ti</a:t>
            </a:r>
            <a:endParaRPr lang="es-ES" sz="1800">
              <a:ea typeface="ＭＳ Ｐゴシック" pitchFamily="34" charset="-128"/>
              <a:cs typeface="Calibri Light" panose="020F0302020204030204" pitchFamily="34" charset="0"/>
            </a:endParaRPr>
          </a:p>
          <a:p>
            <a:pPr marL="457200" lvl="1" indent="0" algn="just">
              <a:lnSpc>
                <a:spcPct val="110000"/>
              </a:lnSpc>
              <a:buClr>
                <a:schemeClr val="accent1"/>
              </a:buClr>
              <a:buSzPct val="76000"/>
              <a:buNone/>
              <a:defRPr/>
            </a:pPr>
            <a:endParaRPr lang="es-ES" sz="1800">
              <a:ea typeface="ＭＳ Ｐゴシック" pitchFamily="34" charset="-128"/>
              <a:cs typeface="Calibri Light" panose="020F0302020204030204" pitchFamily="34" charset="0"/>
            </a:endParaRPr>
          </a:p>
          <a:p>
            <a:pPr marL="1588" indent="12700" algn="just">
              <a:lnSpc>
                <a:spcPct val="120000"/>
              </a:lnSpc>
              <a:spcBef>
                <a:spcPts val="600"/>
              </a:spcBef>
              <a:buClr>
                <a:schemeClr val="accent1"/>
              </a:buClr>
              <a:buSzPct val="76000"/>
              <a:buNone/>
              <a:defRPr/>
            </a:pPr>
            <a:endParaRPr lang="es-ES" sz="1800">
              <a:ea typeface="ＭＳ Ｐゴシック" pitchFamily="34" charset="-128"/>
              <a:cs typeface="Calibri Light" panose="020F0302020204030204" pitchFamily="34" charset="0"/>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a:t>
            </a:fld>
            <a:endParaRPr lang="es-ES" noProof="0"/>
          </a:p>
        </p:txBody>
      </p:sp>
    </p:spTree>
    <p:extLst>
      <p:ext uri="{BB962C8B-B14F-4D97-AF65-F5344CB8AC3E}">
        <p14:creationId xmlns:p14="http://schemas.microsoft.com/office/powerpoint/2010/main" val="3393835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50</a:t>
            </a:fld>
            <a:endParaRPr lang="es-ES" noProof="0"/>
          </a:p>
        </p:txBody>
      </p:sp>
      <p:sp>
        <p:nvSpPr>
          <p:cNvPr id="3" name="CuadroTexto 2">
            <a:extLst>
              <a:ext uri="{FF2B5EF4-FFF2-40B4-BE49-F238E27FC236}">
                <a16:creationId xmlns:a16="http://schemas.microsoft.com/office/drawing/2014/main" id="{BA6DF046-C628-FD44-617C-6CF43BCD0A8E}"/>
              </a:ext>
            </a:extLst>
          </p:cNvPr>
          <p:cNvSpPr txBox="1"/>
          <p:nvPr/>
        </p:nvSpPr>
        <p:spPr>
          <a:xfrm>
            <a:off x="838200" y="2339001"/>
            <a:ext cx="10228375" cy="3009285"/>
          </a:xfrm>
          <a:prstGeom prst="rect">
            <a:avLst/>
          </a:prstGeom>
          <a:noFill/>
        </p:spPr>
        <p:txBody>
          <a:bodyPr wrap="square">
            <a:spAutoFit/>
          </a:bodyPr>
          <a:lstStyle/>
          <a:p>
            <a:pPr>
              <a:lnSpc>
                <a:spcPct val="107000"/>
              </a:lnSpc>
              <a:spcAft>
                <a:spcPts val="800"/>
              </a:spcAft>
            </a:pPr>
            <a:r>
              <a:rPr lang="es-ES" u="sng" dirty="0">
                <a:effectLst/>
                <a:latin typeface="Calibri" panose="020F0502020204030204" pitchFamily="34" charset="0"/>
                <a:ea typeface="Calibri" panose="020F0502020204030204" pitchFamily="34" charset="0"/>
                <a:cs typeface="Calibri" panose="020F0502020204030204" pitchFamily="34" charset="0"/>
              </a:rPr>
              <a:t>Categoría: PRESENTE (afirmada)</a:t>
            </a:r>
          </a:p>
          <a:p>
            <a:pPr marL="800100" lvl="1" indent="-342900" algn="just">
              <a:buFont typeface="Symbol" panose="05050102010706020507" pitchFamily="18" charset="2"/>
              <a:buChar char=""/>
            </a:pPr>
            <a:r>
              <a:rPr lang="es-E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Síntomas y enfermedades que el paciente tiene de manera segura</a:t>
            </a:r>
            <a:endParaRPr lang="es-ES"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lgn="just">
              <a:buFont typeface="Symbol" panose="05050102010706020507" pitchFamily="18" charset="2"/>
              <a:buChar char=""/>
            </a:pPr>
            <a:r>
              <a:rPr lang="es-E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Fármacos que toma </a:t>
            </a:r>
            <a:endParaRPr lang="es-ES"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lgn="just">
              <a:buFont typeface="Symbol" panose="05050102010706020507" pitchFamily="18" charset="2"/>
              <a:buChar char=""/>
            </a:pPr>
            <a:r>
              <a:rPr lang="es-E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Procedimientos que se le han realizado</a:t>
            </a:r>
            <a:endParaRPr lang="es-ES"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s-ES" dirty="0">
                <a:effectLst/>
                <a:latin typeface="Calibri" panose="020F0502020204030204" pitchFamily="34" charset="0"/>
                <a:ea typeface="Calibri" panose="020F0502020204030204" pitchFamily="34" charset="0"/>
                <a:cs typeface="Calibri" panose="020F0502020204030204" pitchFamily="34" charset="0"/>
              </a:rPr>
              <a:t>Expresiones que indican presencia en el contexto del lenguaje médico: </a:t>
            </a:r>
          </a:p>
          <a:p>
            <a:pPr marL="800100" lvl="1" indent="-342900">
              <a:lnSpc>
                <a:spcPct val="107000"/>
              </a:lnSpc>
              <a:buFont typeface="Symbol" panose="05050102010706020507" pitchFamily="18" charset="2"/>
              <a:buChar char=""/>
            </a:pPr>
            <a:r>
              <a:rPr lang="es-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asociado a, coherente con, compatible con, evidencias de, indicativo de, orientar como </a:t>
            </a:r>
          </a:p>
          <a:p>
            <a:pPr marL="800100" lvl="1" indent="-342900">
              <a:lnSpc>
                <a:spcPct val="107000"/>
              </a:lnSpc>
              <a:spcAft>
                <a:spcPts val="800"/>
              </a:spcAft>
              <a:buFont typeface="Symbol" panose="05050102010706020507" pitchFamily="18" charset="2"/>
              <a:buChar char=""/>
            </a:pPr>
            <a:r>
              <a:rPr lang="es-ES" sz="1600" dirty="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apuntar a, impresionar, objetivar, orientar</a:t>
            </a:r>
          </a:p>
        </p:txBody>
      </p:sp>
      <p:sp>
        <p:nvSpPr>
          <p:cNvPr id="5"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956984" y="1508572"/>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381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dirty="0" err="1">
                <a:solidFill>
                  <a:srgbClr val="176FB1"/>
                </a:solidFill>
              </a:rPr>
              <a:t>Colaboración</a:t>
            </a:r>
            <a:r>
              <a:rPr lang="ca-ES" sz="2800" dirty="0">
                <a:solidFill>
                  <a:srgbClr val="176FB1"/>
                </a:solidFill>
              </a:rPr>
              <a:t> con el </a:t>
            </a:r>
            <a:r>
              <a:rPr lang="ca-ES" sz="2800" dirty="0" err="1">
                <a:solidFill>
                  <a:srgbClr val="176FB1"/>
                </a:solidFill>
              </a:rPr>
              <a:t>BSC</a:t>
            </a:r>
            <a:endParaRPr lang="ca-ES" sz="2800" dirty="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51</a:t>
            </a:fld>
            <a:endParaRPr lang="es-ES" noProof="0"/>
          </a:p>
        </p:txBody>
      </p:sp>
      <p:sp>
        <p:nvSpPr>
          <p:cNvPr id="7" name="CuadroTexto 6">
            <a:extLst>
              <a:ext uri="{FF2B5EF4-FFF2-40B4-BE49-F238E27FC236}">
                <a16:creationId xmlns:a16="http://schemas.microsoft.com/office/drawing/2014/main" id="{25F79635-5FC5-5015-79F2-121B7D64DF66}"/>
              </a:ext>
            </a:extLst>
          </p:cNvPr>
          <p:cNvSpPr txBox="1"/>
          <p:nvPr/>
        </p:nvSpPr>
        <p:spPr>
          <a:xfrm>
            <a:off x="919023" y="2208304"/>
            <a:ext cx="10011402" cy="4879284"/>
          </a:xfrm>
          <a:prstGeom prst="rect">
            <a:avLst/>
          </a:prstGeom>
          <a:noFill/>
        </p:spPr>
        <p:txBody>
          <a:bodyPr wrap="square">
            <a:spAutoFit/>
          </a:bodyPr>
          <a:lstStyle/>
          <a:p>
            <a:pPr>
              <a:lnSpc>
                <a:spcPct val="107000"/>
              </a:lnSpc>
              <a:spcAft>
                <a:spcPts val="800"/>
              </a:spcAft>
            </a:pPr>
            <a:r>
              <a:rPr lang="es-ES" u="sng" dirty="0">
                <a:effectLst/>
                <a:ea typeface="Calibri" panose="020F0502020204030204" pitchFamily="34" charset="0"/>
                <a:cs typeface="Calibri Light" panose="020F0302020204030204" pitchFamily="34" charset="0"/>
              </a:rPr>
              <a:t>Categoría: AUSENTE (negada)</a:t>
            </a:r>
          </a:p>
          <a:p>
            <a:pPr marL="342900" lvl="0" indent="-342900">
              <a:lnSpc>
                <a:spcPct val="107000"/>
              </a:lnSpc>
              <a:buFont typeface="Symbol" panose="05050102010706020507" pitchFamily="18" charset="2"/>
              <a:buChar char=""/>
            </a:pPr>
            <a:r>
              <a:rPr lang="es-ES" dirty="0">
                <a:effectLst/>
                <a:ea typeface="Calibri" panose="020F0502020204030204" pitchFamily="34" charset="0"/>
                <a:cs typeface="Calibri Light" panose="020F0302020204030204" pitchFamily="34" charset="0"/>
              </a:rPr>
              <a:t>Conceptos negados</a:t>
            </a:r>
          </a:p>
          <a:p>
            <a:pPr marL="342900" lvl="0" indent="-342900">
              <a:lnSpc>
                <a:spcPct val="107000"/>
              </a:lnSpc>
              <a:spcAft>
                <a:spcPts val="800"/>
              </a:spcAft>
              <a:buFont typeface="Symbol" panose="05050102010706020507" pitchFamily="18" charset="2"/>
              <a:buChar char=""/>
            </a:pPr>
            <a:r>
              <a:rPr lang="es-ES" dirty="0">
                <a:effectLst/>
                <a:ea typeface="Calibri" panose="020F0502020204030204" pitchFamily="34" charset="0"/>
                <a:cs typeface="Calibri Light" panose="020F0302020204030204" pitchFamily="34" charset="0"/>
              </a:rPr>
              <a:t>Resultados negativos</a:t>
            </a:r>
          </a:p>
          <a:p>
            <a:pPr lvl="0">
              <a:lnSpc>
                <a:spcPct val="107000"/>
              </a:lnSpc>
              <a:spcAft>
                <a:spcPts val="800"/>
              </a:spcAft>
            </a:pPr>
            <a:endParaRPr lang="ca-ES" dirty="0">
              <a:ea typeface="Calibri" panose="020F0502020204030204" pitchFamily="34" charset="0"/>
              <a:cs typeface="Calibri Light" panose="020F0302020204030204" pitchFamily="34" charset="0"/>
            </a:endParaRPr>
          </a:p>
          <a:p>
            <a:pPr lvl="0">
              <a:lnSpc>
                <a:spcPct val="107000"/>
              </a:lnSpc>
              <a:spcAft>
                <a:spcPts val="800"/>
              </a:spcAft>
            </a:pPr>
            <a:r>
              <a:rPr lang="ca-ES" dirty="0">
                <a:ea typeface="Calibri" panose="020F0502020204030204" pitchFamily="34" charset="0"/>
                <a:cs typeface="Calibri Light" panose="020F0302020204030204" pitchFamily="34" charset="0"/>
              </a:rPr>
              <a:t>La </a:t>
            </a:r>
            <a:r>
              <a:rPr lang="ca-ES" dirty="0" err="1">
                <a:ea typeface="Calibri" panose="020F0502020204030204" pitchFamily="34" charset="0"/>
                <a:cs typeface="Calibri Light" panose="020F0302020204030204" pitchFamily="34" charset="0"/>
              </a:rPr>
              <a:t>negación</a:t>
            </a:r>
            <a:r>
              <a:rPr lang="ca-ES" dirty="0">
                <a:ea typeface="Calibri" panose="020F0502020204030204" pitchFamily="34" charset="0"/>
                <a:cs typeface="Calibri Light" panose="020F0302020204030204" pitchFamily="34" charset="0"/>
              </a:rPr>
              <a:t> </a:t>
            </a:r>
            <a:r>
              <a:rPr lang="ca-ES" dirty="0" err="1">
                <a:ea typeface="Calibri" panose="020F0502020204030204" pitchFamily="34" charset="0"/>
                <a:cs typeface="Calibri Light" panose="020F0302020204030204" pitchFamily="34" charset="0"/>
              </a:rPr>
              <a:t>puede</a:t>
            </a:r>
            <a:r>
              <a:rPr lang="ca-ES" dirty="0">
                <a:ea typeface="Calibri" panose="020F0502020204030204" pitchFamily="34" charset="0"/>
                <a:cs typeface="Calibri Light" panose="020F0302020204030204" pitchFamily="34" charset="0"/>
              </a:rPr>
              <a:t> ser de </a:t>
            </a:r>
            <a:r>
              <a:rPr lang="ca-ES" dirty="0" err="1">
                <a:ea typeface="Calibri" panose="020F0502020204030204" pitchFamily="34" charset="0"/>
                <a:cs typeface="Calibri Light" panose="020F0302020204030204" pitchFamily="34" charset="0"/>
              </a:rPr>
              <a:t>distintos</a:t>
            </a:r>
            <a:r>
              <a:rPr lang="ca-ES" dirty="0">
                <a:ea typeface="Calibri" panose="020F0502020204030204" pitchFamily="34" charset="0"/>
                <a:cs typeface="Calibri Light" panose="020F0302020204030204" pitchFamily="34" charset="0"/>
              </a:rPr>
              <a:t> </a:t>
            </a:r>
            <a:r>
              <a:rPr lang="ca-ES" dirty="0" err="1">
                <a:ea typeface="Calibri" panose="020F0502020204030204" pitchFamily="34" charset="0"/>
                <a:cs typeface="Calibri Light" panose="020F0302020204030204" pitchFamily="34" charset="0"/>
              </a:rPr>
              <a:t>tipos</a:t>
            </a:r>
            <a:r>
              <a:rPr lang="ca-ES" dirty="0">
                <a:ea typeface="Calibri" panose="020F0502020204030204" pitchFamily="34" charset="0"/>
                <a:cs typeface="Calibri Light" panose="020F0302020204030204" pitchFamily="34" charset="0"/>
              </a:rPr>
              <a:t>:</a:t>
            </a:r>
          </a:p>
          <a:p>
            <a:pPr marL="342900" indent="-342900" algn="just">
              <a:lnSpc>
                <a:spcPct val="150000"/>
              </a:lnSpc>
              <a:buFont typeface="Arial" panose="020B0604020202020204" pitchFamily="34" charset="0"/>
              <a:buChar char="•"/>
            </a:pPr>
            <a:r>
              <a:rPr lang="ca-ES" dirty="0" err="1"/>
              <a:t>Negación</a:t>
            </a:r>
            <a:r>
              <a:rPr lang="ca-ES" dirty="0"/>
              <a:t> </a:t>
            </a:r>
            <a:r>
              <a:rPr lang="ca-ES" dirty="0" err="1"/>
              <a:t>sintáctica</a:t>
            </a:r>
            <a:r>
              <a:rPr lang="ca-ES" dirty="0"/>
              <a:t>: </a:t>
            </a:r>
            <a:r>
              <a:rPr lang="ca-ES" sz="1600" dirty="0">
                <a:solidFill>
                  <a:srgbClr val="176FB1"/>
                </a:solidFill>
                <a:latin typeface="Courier New" panose="02070309020205020404" pitchFamily="49" charset="0"/>
                <a:cs typeface="Courier New" panose="02070309020205020404" pitchFamily="49" charset="0"/>
              </a:rPr>
              <a:t>no, </a:t>
            </a:r>
            <a:r>
              <a:rPr lang="ca-ES" sz="1600" dirty="0" err="1">
                <a:solidFill>
                  <a:srgbClr val="176FB1"/>
                </a:solidFill>
                <a:latin typeface="Courier New" panose="02070309020205020404" pitchFamily="49" charset="0"/>
                <a:cs typeface="Courier New" panose="02070309020205020404" pitchFamily="49" charset="0"/>
              </a:rPr>
              <a:t>ningún</a:t>
            </a:r>
            <a:r>
              <a:rPr lang="ca-ES" sz="1600" dirty="0">
                <a:solidFill>
                  <a:srgbClr val="176FB1"/>
                </a:solidFill>
                <a:latin typeface="Courier New" panose="02070309020205020404" pitchFamily="49" charset="0"/>
                <a:cs typeface="Courier New" panose="02070309020205020404" pitchFamily="49" charset="0"/>
              </a:rPr>
              <a:t>, </a:t>
            </a:r>
            <a:r>
              <a:rPr lang="ca-ES" sz="1600" dirty="0" err="1">
                <a:solidFill>
                  <a:srgbClr val="176FB1"/>
                </a:solidFill>
                <a:latin typeface="Courier New" panose="02070309020205020404" pitchFamily="49" charset="0"/>
                <a:cs typeface="Courier New" panose="02070309020205020404" pitchFamily="49" charset="0"/>
              </a:rPr>
              <a:t>nunca</a:t>
            </a:r>
            <a:r>
              <a:rPr lang="ca-ES" sz="1600" dirty="0">
                <a:solidFill>
                  <a:srgbClr val="176FB1"/>
                </a:solidFill>
                <a:latin typeface="Courier New" panose="02070309020205020404" pitchFamily="49" charset="0"/>
                <a:cs typeface="Courier New" panose="02070309020205020404" pitchFamily="49" charset="0"/>
              </a:rPr>
              <a:t>, </a:t>
            </a:r>
            <a:r>
              <a:rPr lang="ca-ES" sz="1600" dirty="0" err="1">
                <a:solidFill>
                  <a:srgbClr val="176FB1"/>
                </a:solidFill>
                <a:latin typeface="Courier New" panose="02070309020205020404" pitchFamily="49" charset="0"/>
                <a:cs typeface="Courier New" panose="02070309020205020404" pitchFamily="49" charset="0"/>
              </a:rPr>
              <a:t>sin</a:t>
            </a:r>
            <a:r>
              <a:rPr lang="ca-ES" sz="1600" dirty="0">
                <a:solidFill>
                  <a:srgbClr val="176FB1"/>
                </a:solidFill>
                <a:latin typeface="Courier New" panose="02070309020205020404" pitchFamily="49" charset="0"/>
                <a:cs typeface="Courier New" panose="02070309020205020404" pitchFamily="49" charset="0"/>
              </a:rPr>
              <a:t>, </a:t>
            </a:r>
            <a:r>
              <a:rPr lang="ca-ES" sz="1600" dirty="0" err="1">
                <a:solidFill>
                  <a:srgbClr val="176FB1"/>
                </a:solidFill>
                <a:latin typeface="Courier New" panose="02070309020205020404" pitchFamily="49" charset="0"/>
                <a:cs typeface="Courier New" panose="02070309020205020404" pitchFamily="49" charset="0"/>
              </a:rPr>
              <a:t>tampoco</a:t>
            </a:r>
            <a:endParaRPr lang="ca-ES" sz="1600" dirty="0">
              <a:solidFill>
                <a:srgbClr val="176FB1"/>
              </a:solidFill>
              <a:latin typeface="Courier New" panose="02070309020205020404" pitchFamily="49" charset="0"/>
              <a:cs typeface="Courier New" panose="02070309020205020404" pitchFamily="49" charset="0"/>
            </a:endParaRPr>
          </a:p>
          <a:p>
            <a:pPr marL="342900" indent="-342900" algn="just">
              <a:lnSpc>
                <a:spcPct val="150000"/>
              </a:lnSpc>
              <a:buFont typeface="Arial" panose="020B0604020202020204" pitchFamily="34" charset="0"/>
              <a:buChar char="•"/>
            </a:pPr>
            <a:r>
              <a:rPr lang="ca-ES" dirty="0" err="1"/>
              <a:t>Negación</a:t>
            </a:r>
            <a:r>
              <a:rPr lang="ca-ES" dirty="0"/>
              <a:t> </a:t>
            </a:r>
            <a:r>
              <a:rPr lang="ca-ES" dirty="0" err="1"/>
              <a:t>léxica</a:t>
            </a:r>
            <a:r>
              <a:rPr lang="ca-ES" dirty="0"/>
              <a:t>: </a:t>
            </a:r>
            <a:r>
              <a:rPr lang="ca-ES" sz="1600" dirty="0" err="1">
                <a:solidFill>
                  <a:srgbClr val="176FB1"/>
                </a:solidFill>
                <a:latin typeface="Courier New" panose="02070309020205020404" pitchFamily="49" charset="0"/>
                <a:cs typeface="Courier New" panose="02070309020205020404" pitchFamily="49" charset="0"/>
              </a:rPr>
              <a:t>ausencia</a:t>
            </a:r>
            <a:r>
              <a:rPr lang="ca-ES" sz="1600" dirty="0">
                <a:solidFill>
                  <a:srgbClr val="176FB1"/>
                </a:solidFill>
                <a:latin typeface="Courier New" panose="02070309020205020404" pitchFamily="49" charset="0"/>
                <a:cs typeface="Courier New" panose="02070309020205020404" pitchFamily="49" charset="0"/>
              </a:rPr>
              <a:t> de, cero, descartar, falta de, negativo</a:t>
            </a:r>
            <a:endParaRPr lang="ca-ES" dirty="0">
              <a:solidFill>
                <a:srgbClr val="176FB1"/>
              </a:solidFill>
              <a:latin typeface="Courier New" panose="02070309020205020404" pitchFamily="49" charset="0"/>
              <a:cs typeface="Courier New" panose="02070309020205020404" pitchFamily="49" charset="0"/>
            </a:endParaRPr>
          </a:p>
          <a:p>
            <a:pPr marL="342900" indent="-342900" algn="just">
              <a:lnSpc>
                <a:spcPct val="150000"/>
              </a:lnSpc>
              <a:buFont typeface="Arial" panose="020B0604020202020204" pitchFamily="34" charset="0"/>
              <a:buChar char="•"/>
            </a:pPr>
            <a:r>
              <a:rPr lang="ca-ES" dirty="0" err="1"/>
              <a:t>Negación</a:t>
            </a:r>
            <a:r>
              <a:rPr lang="ca-ES" dirty="0"/>
              <a:t> </a:t>
            </a:r>
            <a:r>
              <a:rPr lang="ca-ES" dirty="0" err="1"/>
              <a:t>morfológica</a:t>
            </a:r>
            <a:r>
              <a:rPr lang="ca-ES" dirty="0"/>
              <a:t>: </a:t>
            </a:r>
            <a:r>
              <a:rPr lang="ca-ES" sz="1600" dirty="0">
                <a:solidFill>
                  <a:srgbClr val="176FB1"/>
                </a:solidFill>
                <a:latin typeface="Courier New" panose="02070309020205020404" pitchFamily="49" charset="0"/>
                <a:cs typeface="Courier New" panose="02070309020205020404" pitchFamily="49" charset="0"/>
              </a:rPr>
              <a:t>indetectable, </a:t>
            </a:r>
            <a:r>
              <a:rPr lang="ca-ES" sz="1600" dirty="0" err="1">
                <a:solidFill>
                  <a:srgbClr val="176FB1"/>
                </a:solidFill>
                <a:latin typeface="Courier New" panose="02070309020205020404" pitchFamily="49" charset="0"/>
                <a:cs typeface="Courier New" panose="02070309020205020404" pitchFamily="49" charset="0"/>
              </a:rPr>
              <a:t>indeterminado</a:t>
            </a:r>
            <a:endParaRPr lang="ca-ES" dirty="0">
              <a:solidFill>
                <a:srgbClr val="176FB1"/>
              </a:solidFill>
              <a:latin typeface="Courier New" panose="02070309020205020404" pitchFamily="49" charset="0"/>
              <a:cs typeface="Courier New" panose="02070309020205020404" pitchFamily="49" charset="0"/>
            </a:endParaRPr>
          </a:p>
          <a:p>
            <a:pPr marL="0" indent="0" algn="just">
              <a:buNone/>
            </a:pPr>
            <a:endParaRPr lang="ca-ES" dirty="0">
              <a:solidFill>
                <a:srgbClr val="176FB1"/>
              </a:solidFill>
              <a:latin typeface="Courier New" panose="02070309020205020404" pitchFamily="49" charset="0"/>
              <a:cs typeface="Courier New" panose="02070309020205020404" pitchFamily="49" charset="0"/>
            </a:endParaRPr>
          </a:p>
          <a:p>
            <a:pPr marL="0" indent="0" algn="just">
              <a:buNone/>
            </a:pPr>
            <a:endParaRPr lang="ca-ES" dirty="0">
              <a:solidFill>
                <a:srgbClr val="176FB1"/>
              </a:solidFill>
              <a:latin typeface="Courier New" panose="02070309020205020404" pitchFamily="49" charset="0"/>
              <a:cs typeface="Courier New" panose="02070309020205020404" pitchFamily="49" charset="0"/>
            </a:endParaRPr>
          </a:p>
          <a:p>
            <a:pPr marL="342900" lvl="0" indent="-342900">
              <a:lnSpc>
                <a:spcPct val="107000"/>
              </a:lnSpc>
              <a:spcAft>
                <a:spcPts val="800"/>
              </a:spcAft>
              <a:buFont typeface="Symbol" panose="05050102010706020507" pitchFamily="18" charset="2"/>
              <a:buChar char=""/>
            </a:pPr>
            <a:endParaRPr lang="ca-ES"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nSpc>
                <a:spcPct val="107000"/>
              </a:lnSpc>
              <a:spcAft>
                <a:spcPts val="800"/>
              </a:spcAft>
              <a:buFont typeface="Symbol" panose="05050102010706020507" pitchFamily="18" charset="2"/>
              <a:buChar char=""/>
            </a:pPr>
            <a:endParaRPr lang="es-ES" dirty="0">
              <a:effectLst/>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nSpc>
                <a:spcPct val="107000"/>
              </a:lnSpc>
              <a:spcAft>
                <a:spcPts val="800"/>
              </a:spcAft>
              <a:buFont typeface="Symbol" panose="05050102010706020507" pitchFamily="18" charset="2"/>
              <a:buChar char=""/>
            </a:pPr>
            <a:endParaRPr lang="es-ES"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Marcador de contenido 2">
            <a:extLst>
              <a:ext uri="{FF2B5EF4-FFF2-40B4-BE49-F238E27FC236}">
                <a16:creationId xmlns:a16="http://schemas.microsoft.com/office/drawing/2014/main" id="{4CEC127C-0B76-B075-3228-DF8C8EAEEB54}"/>
              </a:ext>
            </a:extLst>
          </p:cNvPr>
          <p:cNvSpPr>
            <a:spLocks noGrp="1"/>
          </p:cNvSpPr>
          <p:nvPr>
            <p:ph idx="1"/>
          </p:nvPr>
        </p:nvSpPr>
        <p:spPr>
          <a:xfrm>
            <a:off x="1057568" y="1365982"/>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2465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Colaboración</a:t>
            </a:r>
            <a:r>
              <a:rPr lang="ca-ES" sz="2800">
                <a:solidFill>
                  <a:srgbClr val="176FB1"/>
                </a:solidFill>
              </a:rPr>
              <a:t> con el BSC</a:t>
            </a: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52</a:t>
            </a:fld>
            <a:endParaRPr lang="es-ES" noProof="0"/>
          </a:p>
        </p:txBody>
      </p:sp>
      <p:sp>
        <p:nvSpPr>
          <p:cNvPr id="10" name="CuadroTexto 9">
            <a:extLst>
              <a:ext uri="{FF2B5EF4-FFF2-40B4-BE49-F238E27FC236}">
                <a16:creationId xmlns:a16="http://schemas.microsoft.com/office/drawing/2014/main" id="{FFB9FD15-2BA2-BC66-3D52-03461CFC51B6}"/>
              </a:ext>
            </a:extLst>
          </p:cNvPr>
          <p:cNvSpPr txBox="1"/>
          <p:nvPr/>
        </p:nvSpPr>
        <p:spPr>
          <a:xfrm>
            <a:off x="638192" y="2418913"/>
            <a:ext cx="9781377" cy="2572435"/>
          </a:xfrm>
          <a:prstGeom prst="rect">
            <a:avLst/>
          </a:prstGeom>
          <a:noFill/>
        </p:spPr>
        <p:txBody>
          <a:bodyPr wrap="square">
            <a:spAutoFit/>
          </a:bodyPr>
          <a:lstStyle/>
          <a:p>
            <a:pPr>
              <a:lnSpc>
                <a:spcPct val="107000"/>
              </a:lnSpc>
              <a:spcAft>
                <a:spcPts val="800"/>
              </a:spcAft>
            </a:pPr>
            <a:r>
              <a:rPr lang="es-ES" u="sng">
                <a:ea typeface="Calibri" panose="020F0502020204030204" pitchFamily="34" charset="0"/>
                <a:cs typeface="Calibri Light" panose="020F0302020204030204" pitchFamily="34" charset="0"/>
              </a:rPr>
              <a:t>Categoría: </a:t>
            </a:r>
            <a:r>
              <a:rPr lang="es-ES" u="sng">
                <a:effectLst/>
                <a:ea typeface="Calibri" panose="020F0502020204030204" pitchFamily="34" charset="0"/>
                <a:cs typeface="Calibri Light" panose="020F0302020204030204" pitchFamily="34" charset="0"/>
              </a:rPr>
              <a:t>CAMBIO</a:t>
            </a:r>
          </a:p>
          <a:p>
            <a:pPr marL="800100" lvl="1" indent="-342900">
              <a:lnSpc>
                <a:spcPct val="107000"/>
              </a:lnSpc>
              <a:buFont typeface="Symbol" panose="05050102010706020507" pitchFamily="18" charset="2"/>
              <a:buChar char=""/>
            </a:pPr>
            <a:r>
              <a:rPr lang="es-ES">
                <a:effectLst/>
                <a:ea typeface="Calibri" panose="020F0502020204030204" pitchFamily="34" charset="0"/>
                <a:cs typeface="Calibri Light" panose="020F0302020204030204" pitchFamily="34" charset="0"/>
              </a:rPr>
              <a:t>Retirada de medicación</a:t>
            </a:r>
          </a:p>
          <a:p>
            <a:pPr marL="800100" lvl="1" indent="-342900">
              <a:lnSpc>
                <a:spcPct val="107000"/>
              </a:lnSpc>
              <a:spcAft>
                <a:spcPts val="800"/>
              </a:spcAft>
              <a:buFont typeface="Symbol" panose="05050102010706020507" pitchFamily="18" charset="2"/>
              <a:buChar char=""/>
            </a:pPr>
            <a:r>
              <a:rPr lang="es-ES">
                <a:effectLst/>
                <a:ea typeface="Calibri" panose="020F0502020204030204" pitchFamily="34" charset="0"/>
                <a:cs typeface="Calibri Light" panose="020F0302020204030204" pitchFamily="34" charset="0"/>
              </a:rPr>
              <a:t>Resolución de un cuadro clínico</a:t>
            </a:r>
          </a:p>
          <a:p>
            <a:pPr>
              <a:lnSpc>
                <a:spcPct val="107000"/>
              </a:lnSpc>
              <a:spcAft>
                <a:spcPts val="800"/>
              </a:spcAft>
            </a:pPr>
            <a:r>
              <a:rPr lang="es-ES">
                <a:effectLst/>
                <a:ea typeface="Calibri" panose="020F0502020204030204" pitchFamily="34" charset="0"/>
                <a:cs typeface="Calibri Light" panose="020F0302020204030204" pitchFamily="34" charset="0"/>
              </a:rPr>
              <a:t> </a:t>
            </a:r>
          </a:p>
          <a:p>
            <a:pPr>
              <a:lnSpc>
                <a:spcPct val="107000"/>
              </a:lnSpc>
              <a:spcAft>
                <a:spcPts val="800"/>
              </a:spcAft>
            </a:pPr>
            <a:r>
              <a:rPr lang="es-ES">
                <a:effectLst/>
                <a:ea typeface="Calibri" panose="020F0502020204030204" pitchFamily="34" charset="0"/>
                <a:cs typeface="Calibri Light" panose="020F0302020204030204" pitchFamily="34" charset="0"/>
              </a:rPr>
              <a:t>Expresiones concretas que indican cambio en el contexto del lenguaje médico: </a:t>
            </a:r>
          </a:p>
          <a:p>
            <a:pPr marL="800100" lvl="1" indent="-342900">
              <a:lnSpc>
                <a:spcPct val="107000"/>
              </a:lnSpc>
              <a:buFont typeface="Symbol" panose="05050102010706020507" pitchFamily="18" charset="2"/>
              <a:buChar char=""/>
            </a:pPr>
            <a:r>
              <a:rPr lang="es-ES" sz="1600">
                <a:solidFill>
                  <a:srgbClr val="176FB1"/>
                </a:solidFill>
                <a:effectLst/>
                <a:latin typeface="Courier New" panose="02070309020205020404" pitchFamily="49" charset="0"/>
                <a:ea typeface="Calibri" panose="020F0502020204030204" pitchFamily="34" charset="0"/>
                <a:cs typeface="Courier New" panose="02070309020205020404" pitchFamily="49" charset="0"/>
              </a:rPr>
              <a:t>absorción, remisión, retirada</a:t>
            </a:r>
          </a:p>
          <a:p>
            <a:pPr marL="800100" lvl="1" indent="-342900">
              <a:lnSpc>
                <a:spcPct val="107000"/>
              </a:lnSpc>
              <a:spcAft>
                <a:spcPts val="800"/>
              </a:spcAft>
              <a:buFont typeface="Symbol" panose="05050102010706020507" pitchFamily="18" charset="2"/>
              <a:buChar char=""/>
            </a:pPr>
            <a:r>
              <a:rPr lang="es-ES" sz="1600">
                <a:solidFill>
                  <a:srgbClr val="176FB1"/>
                </a:solidFill>
                <a:effectLst/>
                <a:latin typeface="Courier New" panose="02070309020205020404" pitchFamily="49" charset="0"/>
                <a:ea typeface="Calibri" panose="020F0502020204030204" pitchFamily="34" charset="0"/>
                <a:cs typeface="Courier New" panose="02070309020205020404" pitchFamily="49" charset="0"/>
              </a:rPr>
              <a:t>finalizar, interrumpir, reemplazar, retirar, suspender</a:t>
            </a:r>
            <a:endParaRPr lang="es-ES" sz="1050">
              <a:solidFill>
                <a:srgbClr val="176FB1"/>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F9F795FD-0B86-0D3E-9264-FB16BADF2E57}"/>
              </a:ext>
            </a:extLst>
          </p:cNvPr>
          <p:cNvSpPr>
            <a:spLocks noGrp="1"/>
          </p:cNvSpPr>
          <p:nvPr>
            <p:ph idx="1"/>
          </p:nvPr>
        </p:nvSpPr>
        <p:spPr>
          <a:xfrm>
            <a:off x="956984" y="1508572"/>
            <a:ext cx="2773768" cy="649412"/>
          </a:xfrm>
        </p:spPr>
        <p:txBody>
          <a:bodyPr>
            <a:noAutofit/>
          </a:bodyPr>
          <a:lstStyle/>
          <a:p>
            <a:pPr marL="0" indent="0">
              <a:lnSpc>
                <a:spcPct val="150000"/>
              </a:lnSpc>
              <a:spcAft>
                <a:spcPts val="800"/>
              </a:spcAft>
              <a:buNone/>
            </a:pPr>
            <a:r>
              <a:rPr lang="es-ES" sz="2000" b="1" dirty="0">
                <a:solidFill>
                  <a:srgbClr val="176FB1"/>
                </a:solidFill>
                <a:effectLst/>
                <a:ea typeface="Calibri" panose="020F0502020204030204" pitchFamily="34" charset="0"/>
                <a:cs typeface="Times New Roman" panose="02020603050405020304" pitchFamily="18" charset="0"/>
              </a:rPr>
              <a:t>Proyecto </a:t>
            </a:r>
            <a:r>
              <a:rPr lang="es-ES" sz="2000" b="1" i="1" dirty="0" err="1">
                <a:solidFill>
                  <a:srgbClr val="176FB1"/>
                </a:solidFill>
                <a:effectLst/>
                <a:ea typeface="Calibri" panose="020F0502020204030204" pitchFamily="34" charset="0"/>
                <a:cs typeface="Times New Roman" panose="02020603050405020304" pitchFamily="18" charset="0"/>
              </a:rPr>
              <a:t>MarIA</a:t>
            </a:r>
            <a:endParaRPr lang="es-ES" sz="2000" dirty="0">
              <a:solidFill>
                <a:srgbClr val="176FB1"/>
              </a:solidFill>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a:p>
            <a:pPr marL="0" lvl="0" indent="0" algn="just">
              <a:lnSpc>
                <a:spcPct val="150000"/>
              </a:lnSpc>
              <a:spcAft>
                <a:spcPts val="800"/>
              </a:spcAft>
              <a:buNone/>
            </a:pPr>
            <a:endParaRPr lang="ca-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718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Colaboración</a:t>
            </a:r>
            <a:r>
              <a:rPr lang="ca-ES" sz="2800">
                <a:solidFill>
                  <a:srgbClr val="176FB1"/>
                </a:solidFill>
              </a:rPr>
              <a:t> con el BSC</a:t>
            </a: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53</a:t>
            </a:fld>
            <a:endParaRPr lang="es-ES" noProof="0"/>
          </a:p>
        </p:txBody>
      </p:sp>
      <p:sp>
        <p:nvSpPr>
          <p:cNvPr id="5" name="CuadroTexto 4">
            <a:extLst>
              <a:ext uri="{FF2B5EF4-FFF2-40B4-BE49-F238E27FC236}">
                <a16:creationId xmlns:a16="http://schemas.microsoft.com/office/drawing/2014/main" id="{47276E80-B9D1-152F-5E74-32AA6226663E}"/>
              </a:ext>
            </a:extLst>
          </p:cNvPr>
          <p:cNvSpPr txBox="1"/>
          <p:nvPr/>
        </p:nvSpPr>
        <p:spPr>
          <a:xfrm>
            <a:off x="962349" y="1981489"/>
            <a:ext cx="9965846" cy="3852145"/>
          </a:xfrm>
          <a:prstGeom prst="rect">
            <a:avLst/>
          </a:prstGeom>
          <a:noFill/>
        </p:spPr>
        <p:txBody>
          <a:bodyPr wrap="square">
            <a:spAutoFit/>
          </a:bodyPr>
          <a:lstStyle/>
          <a:p>
            <a:pPr>
              <a:lnSpc>
                <a:spcPct val="107000"/>
              </a:lnSpc>
              <a:spcAft>
                <a:spcPts val="800"/>
              </a:spcAft>
            </a:pPr>
            <a:r>
              <a:rPr lang="es-ES" u="sng">
                <a:effectLst/>
                <a:ea typeface="Calibri" panose="020F0502020204030204" pitchFamily="34" charset="0"/>
                <a:cs typeface="Calibri Light" panose="020F0302020204030204" pitchFamily="34" charset="0"/>
              </a:rPr>
              <a:t>Categoría: POSIBLE</a:t>
            </a:r>
          </a:p>
          <a:p>
            <a:pPr marL="800100" lvl="1" indent="-342900">
              <a:lnSpc>
                <a:spcPct val="107000"/>
              </a:lnSpc>
              <a:buFont typeface="Symbol" panose="05050102010706020507" pitchFamily="18" charset="2"/>
              <a:buChar char=""/>
            </a:pPr>
            <a:r>
              <a:rPr lang="es-ES">
                <a:effectLst/>
                <a:ea typeface="Calibri" panose="020F0502020204030204" pitchFamily="34" charset="0"/>
                <a:cs typeface="Calibri Light" panose="020F0302020204030204" pitchFamily="34" charset="0"/>
              </a:rPr>
              <a:t>Conceptos que expresan posibilidad, probabilidad, incertidumbre, disyuntiva</a:t>
            </a:r>
          </a:p>
          <a:p>
            <a:pPr marL="800100" lvl="1" indent="-342900">
              <a:lnSpc>
                <a:spcPct val="107000"/>
              </a:lnSpc>
              <a:buFont typeface="Symbol" panose="05050102010706020507" pitchFamily="18" charset="2"/>
              <a:buChar char=""/>
            </a:pPr>
            <a:r>
              <a:rPr lang="es-ES">
                <a:effectLst/>
                <a:ea typeface="Calibri" panose="020F0502020204030204" pitchFamily="34" charset="0"/>
                <a:cs typeface="Calibri Light" panose="020F0302020204030204" pitchFamily="34" charset="0"/>
              </a:rPr>
              <a:t>Diagnósticos diferenciales</a:t>
            </a:r>
          </a:p>
          <a:p>
            <a:pPr marL="800100" lvl="1" indent="-342900">
              <a:lnSpc>
                <a:spcPct val="107000"/>
              </a:lnSpc>
              <a:buFont typeface="Symbol" panose="05050102010706020507" pitchFamily="18" charset="2"/>
              <a:buChar char=""/>
            </a:pPr>
            <a:r>
              <a:rPr lang="es-ES">
                <a:effectLst/>
                <a:ea typeface="Calibri" panose="020F0502020204030204" pitchFamily="34" charset="0"/>
                <a:cs typeface="Calibri Light" panose="020F0302020204030204" pitchFamily="34" charset="0"/>
              </a:rPr>
              <a:t>Expresión de duda</a:t>
            </a:r>
          </a:p>
          <a:p>
            <a:pPr marL="342900" lvl="0" indent="-342900">
              <a:lnSpc>
                <a:spcPct val="107000"/>
              </a:lnSpc>
              <a:buFont typeface="Symbol" panose="05050102010706020507" pitchFamily="18" charset="2"/>
              <a:buChar char=""/>
            </a:pPr>
            <a:endParaRPr lang="es-ES">
              <a:ea typeface="Calibri" panose="020F0502020204030204" pitchFamily="34" charset="0"/>
              <a:cs typeface="Calibri Light" panose="020F0302020204030204" pitchFamily="34" charset="0"/>
            </a:endParaRPr>
          </a:p>
          <a:p>
            <a:pPr>
              <a:lnSpc>
                <a:spcPct val="107000"/>
              </a:lnSpc>
              <a:spcAft>
                <a:spcPts val="800"/>
              </a:spcAft>
            </a:pPr>
            <a:r>
              <a:rPr lang="es-ES">
                <a:effectLst/>
                <a:ea typeface="Calibri" panose="020F0502020204030204" pitchFamily="34" charset="0"/>
                <a:cs typeface="Calibri" panose="020F0502020204030204" pitchFamily="34" charset="0"/>
              </a:rPr>
              <a:t>Expresiones que indican posibilidad en el contexto del lenguaje médico: </a:t>
            </a:r>
          </a:p>
          <a:p>
            <a:pPr marL="800100" lvl="1" indent="-342900">
              <a:lnSpc>
                <a:spcPct val="107000"/>
              </a:lnSpc>
              <a:buFont typeface="Symbol" panose="05050102010706020507" pitchFamily="18" charset="2"/>
              <a:buChar char=""/>
            </a:pPr>
            <a:r>
              <a:rPr lang="es-ES" sz="1600">
                <a:solidFill>
                  <a:srgbClr val="176FB1"/>
                </a:solidFill>
                <a:latin typeface="Courier New" panose="02070309020205020404" pitchFamily="49" charset="0"/>
                <a:ea typeface="Calibri" panose="020F0502020204030204" pitchFamily="34" charset="0"/>
                <a:cs typeface="Courier New" panose="02070309020205020404" pitchFamily="49" charset="0"/>
              </a:rPr>
              <a:t>incierto, posible, probable, quizás, sugerente/sugestivo de</a:t>
            </a:r>
          </a:p>
          <a:p>
            <a:pPr marL="800100" lvl="1" indent="-342900">
              <a:lnSpc>
                <a:spcPct val="107000"/>
              </a:lnSpc>
              <a:spcAft>
                <a:spcPts val="800"/>
              </a:spcAft>
              <a:buFont typeface="Symbol" panose="05050102010706020507" pitchFamily="18" charset="2"/>
              <a:buChar char=""/>
            </a:pPr>
            <a:r>
              <a:rPr lang="es-ES" sz="1600">
                <a:solidFill>
                  <a:srgbClr val="176FB1"/>
                </a:solidFill>
                <a:latin typeface="Courier New" panose="02070309020205020404" pitchFamily="49" charset="0"/>
                <a:ea typeface="Calibri" panose="020F0502020204030204" pitchFamily="34" charset="0"/>
                <a:cs typeface="Courier New" panose="02070309020205020404" pitchFamily="49" charset="0"/>
              </a:rPr>
              <a:t>sospecha de</a:t>
            </a:r>
          </a:p>
          <a:p>
            <a:pPr marL="800100" lvl="1" indent="-342900">
              <a:lnSpc>
                <a:spcPct val="107000"/>
              </a:lnSpc>
              <a:spcAft>
                <a:spcPts val="800"/>
              </a:spcAft>
              <a:buFont typeface="Symbol" panose="05050102010706020507" pitchFamily="18" charset="2"/>
              <a:buChar char=""/>
            </a:pPr>
            <a:r>
              <a:rPr lang="es-ES" sz="1600">
                <a:solidFill>
                  <a:srgbClr val="176FB1"/>
                </a:solidFill>
                <a:latin typeface="Courier New" panose="02070309020205020404" pitchFamily="49" charset="0"/>
                <a:ea typeface="Calibri" panose="020F0502020204030204" pitchFamily="34" charset="0"/>
                <a:cs typeface="Courier New" panose="02070309020205020404" pitchFamily="49" charset="0"/>
              </a:rPr>
              <a:t>o, versus, signos de interrogación</a:t>
            </a:r>
          </a:p>
          <a:p>
            <a:pPr marL="800100" lvl="1" indent="-342900">
              <a:lnSpc>
                <a:spcPct val="107000"/>
              </a:lnSpc>
              <a:spcAft>
                <a:spcPts val="800"/>
              </a:spcAft>
              <a:buFont typeface="Symbol" panose="05050102010706020507" pitchFamily="18" charset="2"/>
              <a:buChar char=""/>
            </a:pPr>
            <a:r>
              <a:rPr lang="es-ES" sz="1600">
                <a:solidFill>
                  <a:srgbClr val="176FB1"/>
                </a:solidFill>
                <a:latin typeface="Courier New" panose="02070309020205020404" pitchFamily="49" charset="0"/>
                <a:ea typeface="Calibri" panose="020F0502020204030204" pitchFamily="34" charset="0"/>
                <a:cs typeface="Courier New" panose="02070309020205020404" pitchFamily="49" charset="0"/>
              </a:rPr>
              <a:t>plantear, valorar</a:t>
            </a:r>
          </a:p>
          <a:p>
            <a:pPr marL="342900" lvl="0" indent="-342900">
              <a:lnSpc>
                <a:spcPct val="107000"/>
              </a:lnSpc>
              <a:buFont typeface="Symbol" panose="05050102010706020507" pitchFamily="18" charset="2"/>
              <a:buChar char=""/>
            </a:pPr>
            <a:endParaRPr lang="es-ES">
              <a:effectLst/>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279795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Práctica</a:t>
            </a:r>
            <a:r>
              <a:rPr lang="ca-ES" sz="2800">
                <a:solidFill>
                  <a:srgbClr val="176FB1"/>
                </a:solidFill>
              </a:rPr>
              <a:t> 6</a:t>
            </a: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54</a:t>
            </a:fld>
            <a:endParaRPr lang="es-ES" noProof="0"/>
          </a:p>
        </p:txBody>
      </p:sp>
      <p:sp>
        <p:nvSpPr>
          <p:cNvPr id="5" name="CuadroTexto 4">
            <a:extLst>
              <a:ext uri="{FF2B5EF4-FFF2-40B4-BE49-F238E27FC236}">
                <a16:creationId xmlns:a16="http://schemas.microsoft.com/office/drawing/2014/main" id="{0337F10D-9AC3-D21E-3E37-26970DCC2ADC}"/>
              </a:ext>
            </a:extLst>
          </p:cNvPr>
          <p:cNvSpPr txBox="1"/>
          <p:nvPr/>
        </p:nvSpPr>
        <p:spPr>
          <a:xfrm>
            <a:off x="745716" y="2173277"/>
            <a:ext cx="10515600" cy="4474110"/>
          </a:xfrm>
          <a:prstGeom prst="rect">
            <a:avLst/>
          </a:prstGeom>
          <a:noFill/>
          <a:ln>
            <a:solidFill>
              <a:schemeClr val="accent1"/>
            </a:solidFill>
          </a:ln>
        </p:spPr>
        <p:txBody>
          <a:bodyPr wrap="square">
            <a:spAutoFit/>
          </a:bodyPr>
          <a:lstStyle/>
          <a:p>
            <a:pPr marL="449580"/>
            <a:r>
              <a:rPr lang="es-ES" sz="1600">
                <a:latin typeface="Courier New" panose="02070309020205020404" pitchFamily="49" charset="0"/>
                <a:ea typeface="Calibri" panose="020F0502020204030204" pitchFamily="34" charset="0"/>
                <a:cs typeface="Courier New" panose="02070309020205020404" pitchFamily="49" charset="0"/>
              </a:rPr>
              <a:t>S</a:t>
            </a:r>
            <a:r>
              <a:rPr lang="es-ES" sz="1600">
                <a:effectLst/>
                <a:latin typeface="Courier New" panose="02070309020205020404" pitchFamily="49" charset="0"/>
                <a:ea typeface="Calibri" panose="020F0502020204030204" pitchFamily="34" charset="0"/>
                <a:cs typeface="Courier New" panose="02070309020205020404" pitchFamily="49" charset="0"/>
              </a:rPr>
              <a:t>e toman </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b="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biopsias</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a:effectLst/>
                <a:latin typeface="Courier New" panose="02070309020205020404" pitchFamily="49" charset="0"/>
                <a:ea typeface="Calibri" panose="020F0502020204030204" pitchFamily="34" charset="0"/>
                <a:cs typeface="Courier New" panose="02070309020205020404" pitchFamily="49" charset="0"/>
              </a:rPr>
              <a:t> donde se encuentran hallazgos compatibles con una </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b="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colitis</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endParaRPr lang="es-ES" sz="1600">
              <a:effectLst/>
              <a:latin typeface="Courier New" panose="02070309020205020404" pitchFamily="49" charset="0"/>
              <a:ea typeface="Calibri" panose="020F0502020204030204" pitchFamily="34" charset="0"/>
              <a:cs typeface="Courier New" panose="02070309020205020404" pitchFamily="49" charset="0"/>
            </a:endParaRPr>
          </a:p>
          <a:p>
            <a:r>
              <a:rPr lang="es-ES" sz="1600">
                <a:latin typeface="Courier New" panose="02070309020205020404" pitchFamily="49" charset="0"/>
                <a:cs typeface="Courier New" panose="02070309020205020404" pitchFamily="49" charset="0"/>
              </a:rPr>
              <a:t>	</a:t>
            </a:r>
            <a:r>
              <a:rPr lang="es-ES" sz="1600">
                <a:latin typeface="Courier New" panose="02070309020205020404" pitchFamily="49" charset="0"/>
                <a:ea typeface="Calibri" panose="020F0502020204030204" pitchFamily="34" charset="0"/>
                <a:cs typeface="Courier New" panose="02070309020205020404" pitchFamily="49" charset="0"/>
              </a:rPr>
              <a:t>Se descarta </a:t>
            </a:r>
            <a:r>
              <a:rPr lang="es-ES" sz="1600" b="1">
                <a:solidFill>
                  <a:srgbClr val="002060"/>
                </a:solidFill>
                <a:latin typeface="Courier New" panose="02070309020205020404" pitchFamily="49" charset="0"/>
                <a:cs typeface="Courier New" panose="02070309020205020404" pitchFamily="49" charset="0"/>
              </a:rPr>
              <a:t>[oclusión intestinal]</a:t>
            </a:r>
          </a:p>
          <a:p>
            <a:r>
              <a:rPr lang="es-ES" sz="1600">
                <a:latin typeface="Courier New" panose="02070309020205020404" pitchFamily="49" charset="0"/>
                <a:cs typeface="Courier New" panose="02070309020205020404" pitchFamily="49" charset="0"/>
              </a:rPr>
              <a:t>	</a:t>
            </a:r>
            <a:r>
              <a:rPr lang="es-ES" sz="1600">
                <a:effectLst/>
                <a:latin typeface="Courier New" panose="02070309020205020404" pitchFamily="49" charset="0"/>
                <a:ea typeface="Calibri" panose="020F0502020204030204" pitchFamily="34" charset="0"/>
                <a:cs typeface="Courier New" panose="02070309020205020404" pitchFamily="49" charset="0"/>
              </a:rPr>
              <a:t>A la exploración física destaca paciente </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b="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hemodinámicamente estable</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a:effectLst/>
                <a:latin typeface="Courier New" panose="02070309020205020404" pitchFamily="49" charset="0"/>
                <a:ea typeface="Calibri" panose="020F0502020204030204" pitchFamily="34" charset="0"/>
                <a:cs typeface="Courier New" panose="02070309020205020404" pitchFamily="49" charset="0"/>
              </a:rPr>
              <a:t>, </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b="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afebril</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endParaRPr lang="es-ES" sz="1600">
              <a:effectLst/>
              <a:latin typeface="Courier New" panose="02070309020205020404" pitchFamily="49" charset="0"/>
              <a:ea typeface="Calibri" panose="020F0502020204030204" pitchFamily="34" charset="0"/>
              <a:cs typeface="Courier New" panose="02070309020205020404" pitchFamily="49" charset="0"/>
            </a:endParaRPr>
          </a:p>
          <a:p>
            <a:r>
              <a:rPr lang="es-ES" sz="1600">
                <a:latin typeface="Courier New" panose="02070309020205020404" pitchFamily="49" charset="0"/>
                <a:ea typeface="Calibri" panose="020F0502020204030204" pitchFamily="34" charset="0"/>
                <a:cs typeface="Courier New" panose="02070309020205020404" pitchFamily="49" charset="0"/>
              </a:rPr>
              <a:t>	No </a:t>
            </a:r>
            <a:r>
              <a:rPr lang="es-ES" sz="1600" b="1">
                <a:solidFill>
                  <a:srgbClr val="002060"/>
                </a:solidFill>
                <a:latin typeface="Courier New" panose="02070309020205020404" pitchFamily="49" charset="0"/>
                <a:cs typeface="Courier New" panose="02070309020205020404" pitchFamily="49" charset="0"/>
              </a:rPr>
              <a:t>[edema en EEII]</a:t>
            </a:r>
            <a:endParaRPr lang="es-ES" sz="1600">
              <a:latin typeface="Courier New" panose="02070309020205020404" pitchFamily="49" charset="0"/>
              <a:ea typeface="Calibri" panose="020F0502020204030204" pitchFamily="34" charset="0"/>
              <a:cs typeface="Courier New" panose="02070309020205020404" pitchFamily="49" charset="0"/>
            </a:endParaRPr>
          </a:p>
          <a:p>
            <a:r>
              <a:rPr lang="es-ES" sz="1600">
                <a:latin typeface="Courier New" panose="02070309020205020404" pitchFamily="49" charset="0"/>
                <a:ea typeface="Calibri" panose="020F0502020204030204" pitchFamily="34" charset="0"/>
                <a:cs typeface="Courier New" panose="02070309020205020404" pitchFamily="49" charset="0"/>
              </a:rPr>
              <a:t>	</a:t>
            </a:r>
            <a:r>
              <a:rPr lang="es-ES" sz="1600">
                <a:effectLst/>
                <a:latin typeface="Courier New" panose="02070309020205020404" pitchFamily="49" charset="0"/>
                <a:ea typeface="Calibri" panose="020F0502020204030204" pitchFamily="34" charset="0"/>
                <a:cs typeface="Courier New" panose="02070309020205020404" pitchFamily="49" charset="0"/>
              </a:rPr>
              <a:t>Lesión compatible con [</a:t>
            </a:r>
            <a:r>
              <a:rPr lang="es-ES" sz="1600" b="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neoplasia primaria pancreática</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p>
          <a:p>
            <a:r>
              <a:rPr lang="es-ES" sz="1600">
                <a:latin typeface="Courier New" panose="02070309020205020404" pitchFamily="49" charset="0"/>
                <a:ea typeface="Calibri" panose="020F0502020204030204" pitchFamily="34" charset="0"/>
                <a:cs typeface="Courier New" panose="02070309020205020404" pitchFamily="49" charset="0"/>
              </a:rPr>
              <a:t>	La detección de </a:t>
            </a:r>
            <a:r>
              <a:rPr lang="es-ES" sz="1600" b="1">
                <a:solidFill>
                  <a:srgbClr val="002060"/>
                </a:solidFill>
                <a:latin typeface="Courier New" panose="02070309020205020404" pitchFamily="49" charset="0"/>
                <a:cs typeface="Courier New" panose="02070309020205020404" pitchFamily="49" charset="0"/>
              </a:rPr>
              <a:t>[infecciones] </a:t>
            </a:r>
            <a:r>
              <a:rPr lang="es-ES" sz="1600">
                <a:latin typeface="Courier New" panose="02070309020205020404" pitchFamily="49" charset="0"/>
                <a:ea typeface="Calibri" panose="020F0502020204030204" pitchFamily="34" charset="0"/>
                <a:cs typeface="Courier New" panose="02070309020205020404" pitchFamily="49" charset="0"/>
              </a:rPr>
              <a:t>fue negativa</a:t>
            </a:r>
          </a:p>
          <a:p>
            <a:r>
              <a:rPr lang="es-ES" sz="1600" b="1">
                <a:solidFill>
                  <a:srgbClr val="002060"/>
                </a:solidFill>
                <a:latin typeface="Courier New" panose="02070309020205020404" pitchFamily="49" charset="0"/>
                <a:cs typeface="Courier New" panose="02070309020205020404" pitchFamily="49" charset="0"/>
              </a:rPr>
              <a:t>	</a:t>
            </a:r>
            <a:r>
              <a:rPr lang="es-ES" sz="1600">
                <a:latin typeface="Courier New" panose="02070309020205020404" pitchFamily="49" charset="0"/>
                <a:ea typeface="Calibri" panose="020F0502020204030204" pitchFamily="34" charset="0"/>
                <a:cs typeface="Courier New" panose="02070309020205020404" pitchFamily="49" charset="0"/>
              </a:rPr>
              <a:t>Resolución completa del </a:t>
            </a:r>
            <a:r>
              <a:rPr lang="es-ES" sz="1600" b="1">
                <a:solidFill>
                  <a:srgbClr val="002060"/>
                </a:solidFill>
                <a:latin typeface="Courier New" panose="02070309020205020404" pitchFamily="49" charset="0"/>
                <a:cs typeface="Courier New" panose="02070309020205020404" pitchFamily="49" charset="0"/>
              </a:rPr>
              <a:t>[cuadro digestivo]</a:t>
            </a:r>
          </a:p>
          <a:p>
            <a:r>
              <a:rPr lang="es-ES" sz="1600">
                <a:latin typeface="Courier New" panose="02070309020205020404" pitchFamily="49" charset="0"/>
                <a:ea typeface="Calibri" panose="020F0502020204030204" pitchFamily="34" charset="0"/>
                <a:cs typeface="Courier New" panose="02070309020205020404" pitchFamily="49" charset="0"/>
              </a:rPr>
              <a:t>	El 20/1 se suspendió </a:t>
            </a:r>
            <a:r>
              <a:rPr lang="es-ES" sz="1600" b="1">
                <a:solidFill>
                  <a:srgbClr val="002060"/>
                </a:solidFill>
                <a:latin typeface="Courier New" panose="02070309020205020404" pitchFamily="49" charset="0"/>
                <a:cs typeface="Courier New" panose="02070309020205020404" pitchFamily="49" charset="0"/>
              </a:rPr>
              <a:t>[myfortic] </a:t>
            </a:r>
          </a:p>
          <a:p>
            <a:pPr indent="449580"/>
            <a:r>
              <a:rPr lang="es-ES" sz="1600" b="1">
                <a:solidFill>
                  <a:srgbClr val="002060"/>
                </a:solidFill>
                <a:latin typeface="Courier New" panose="02070309020205020404" pitchFamily="49" charset="0"/>
                <a:cs typeface="Courier New" panose="02070309020205020404" pitchFamily="49" charset="0"/>
              </a:rPr>
              <a:t>[ANGIOPATÍA AMILOIDEA CEREBRAL] </a:t>
            </a:r>
            <a:r>
              <a:rPr lang="es-ES" sz="1600">
                <a:latin typeface="Courier New" panose="02070309020205020404" pitchFamily="49" charset="0"/>
                <a:ea typeface="Calibri" panose="020F0502020204030204" pitchFamily="34" charset="0"/>
                <a:cs typeface="Courier New" panose="02070309020205020404" pitchFamily="49" charset="0"/>
              </a:rPr>
              <a:t>PROBABLE</a:t>
            </a:r>
          </a:p>
          <a:p>
            <a:pPr indent="449580"/>
            <a:r>
              <a:rPr lang="es-ES" sz="1600">
                <a:latin typeface="Courier New" panose="02070309020205020404" pitchFamily="49" charset="0"/>
                <a:ea typeface="Calibri" panose="020F0502020204030204" pitchFamily="34" charset="0"/>
                <a:cs typeface="Courier New" panose="02070309020205020404" pitchFamily="49" charset="0"/>
              </a:rPr>
              <a:t>No acudió a la última sesión de </a:t>
            </a:r>
            <a:r>
              <a:rPr lang="es-ES" sz="1600" b="1">
                <a:solidFill>
                  <a:srgbClr val="002060"/>
                </a:solidFill>
                <a:latin typeface="Courier New" panose="02070309020205020404" pitchFamily="49" charset="0"/>
                <a:cs typeface="Courier New" panose="02070309020205020404" pitchFamily="49" charset="0"/>
              </a:rPr>
              <a:t>[diálisis]</a:t>
            </a:r>
            <a:endParaRPr lang="ca-ES" sz="1600">
              <a:latin typeface="Courier New" panose="02070309020205020404" pitchFamily="49" charset="0"/>
              <a:ea typeface="Calibri" panose="020F0502020204030204" pitchFamily="34" charset="0"/>
              <a:cs typeface="Courier New" panose="02070309020205020404" pitchFamily="49" charset="0"/>
            </a:endParaRPr>
          </a:p>
          <a:p>
            <a:pPr indent="449580"/>
            <a:r>
              <a:rPr lang="es-ES" sz="1600">
                <a:latin typeface="Courier New" panose="02070309020205020404" pitchFamily="49" charset="0"/>
                <a:ea typeface="Calibri" panose="020F0502020204030204" pitchFamily="34" charset="0"/>
                <a:cs typeface="Courier New" panose="02070309020205020404" pitchFamily="49" charset="0"/>
              </a:rPr>
              <a:t>Es improbable que tenga </a:t>
            </a:r>
            <a:r>
              <a:rPr lang="es-ES" sz="1600" b="1">
                <a:solidFill>
                  <a:srgbClr val="002060"/>
                </a:solidFill>
                <a:latin typeface="Courier New" panose="02070309020205020404" pitchFamily="49" charset="0"/>
                <a:cs typeface="Courier New" panose="02070309020205020404" pitchFamily="49" charset="0"/>
              </a:rPr>
              <a:t>[infección bacteriana sistémica]</a:t>
            </a:r>
          </a:p>
          <a:p>
            <a:pPr indent="449580"/>
            <a:r>
              <a:rPr lang="es-ES" sz="1600">
                <a:latin typeface="Courier New" panose="02070309020205020404" pitchFamily="49" charset="0"/>
                <a:ea typeface="Calibri" panose="020F0502020204030204" pitchFamily="34" charset="0"/>
                <a:cs typeface="Courier New" panose="02070309020205020404" pitchFamily="49" charset="0"/>
              </a:rPr>
              <a:t>Durante el previo ingreso el paciente no presentaba </a:t>
            </a:r>
            <a:r>
              <a:rPr lang="es-ES" sz="1600" b="1">
                <a:solidFill>
                  <a:srgbClr val="002060"/>
                </a:solidFill>
                <a:latin typeface="Courier New" panose="02070309020205020404" pitchFamily="49" charset="0"/>
                <a:cs typeface="Courier New" panose="02070309020205020404" pitchFamily="49" charset="0"/>
              </a:rPr>
              <a:t>[diarreas]</a:t>
            </a:r>
          </a:p>
          <a:p>
            <a:pPr indent="449580"/>
            <a:r>
              <a:rPr lang="es-ES" sz="1600">
                <a:effectLst/>
                <a:latin typeface="Courier New" panose="02070309020205020404" pitchFamily="49" charset="0"/>
                <a:ea typeface="Calibri" panose="020F0502020204030204" pitchFamily="34" charset="0"/>
                <a:cs typeface="Courier New" panose="02070309020205020404" pitchFamily="49" charset="0"/>
              </a:rPr>
              <a:t>Positivo para </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r>
              <a:rPr lang="es-ES" sz="1600" b="1">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Klebsiella pneumoniae</a:t>
            </a:r>
            <a:r>
              <a:rPr lang="es-ES" sz="1600">
                <a:solidFill>
                  <a:srgbClr val="002060"/>
                </a:solidFill>
                <a:effectLst/>
                <a:latin typeface="Courier New" panose="02070309020205020404" pitchFamily="49" charset="0"/>
                <a:ea typeface="Calibri" panose="020F0502020204030204" pitchFamily="34" charset="0"/>
                <a:cs typeface="Courier New" panose="02070309020205020404" pitchFamily="49" charset="0"/>
              </a:rPr>
              <a:t>]</a:t>
            </a:r>
            <a:endParaRPr lang="es-ES" sz="1600">
              <a:effectLst/>
              <a:latin typeface="Courier New" panose="02070309020205020404" pitchFamily="49" charset="0"/>
              <a:ea typeface="Calibri" panose="020F0502020204030204" pitchFamily="34" charset="0"/>
              <a:cs typeface="Courier New" panose="02070309020205020404" pitchFamily="49" charset="0"/>
            </a:endParaRPr>
          </a:p>
          <a:p>
            <a:pPr indent="449580"/>
            <a:r>
              <a:rPr lang="es-ES" sz="1600">
                <a:latin typeface="Courier New" panose="02070309020205020404" pitchFamily="49" charset="0"/>
                <a:ea typeface="Calibri" panose="020F0502020204030204" pitchFamily="34" charset="0"/>
                <a:cs typeface="Courier New" panose="02070309020205020404" pitchFamily="49" charset="0"/>
              </a:rPr>
              <a:t>Otra posibilidad diagnóstica es </a:t>
            </a:r>
            <a:r>
              <a:rPr lang="es-ES" sz="1600" b="1">
                <a:solidFill>
                  <a:srgbClr val="002060"/>
                </a:solidFill>
                <a:latin typeface="Courier New" panose="02070309020205020404" pitchFamily="49" charset="0"/>
                <a:cs typeface="Courier New" panose="02070309020205020404" pitchFamily="49" charset="0"/>
              </a:rPr>
              <a:t>[neumonía por PCP]</a:t>
            </a:r>
          </a:p>
          <a:p>
            <a:pPr indent="449580"/>
            <a:r>
              <a:rPr lang="es-ES" sz="1600">
                <a:latin typeface="Courier New" panose="02070309020205020404" pitchFamily="49" charset="0"/>
                <a:cs typeface="Courier New" panose="02070309020205020404" pitchFamily="49" charset="0"/>
              </a:rPr>
              <a:t>Hombre de 67 años, sin </a:t>
            </a:r>
            <a:r>
              <a:rPr lang="es-ES" sz="1600">
                <a:solidFill>
                  <a:srgbClr val="002060"/>
                </a:solidFill>
                <a:latin typeface="Courier New" panose="02070309020205020404" pitchFamily="49" charset="0"/>
                <a:cs typeface="Courier New" panose="02070309020205020404" pitchFamily="49" charset="0"/>
              </a:rPr>
              <a:t>[</a:t>
            </a:r>
            <a:r>
              <a:rPr lang="es-ES" sz="1600" b="1">
                <a:solidFill>
                  <a:srgbClr val="002060"/>
                </a:solidFill>
                <a:latin typeface="Courier New" panose="02070309020205020404" pitchFamily="49" charset="0"/>
                <a:cs typeface="Courier New" panose="02070309020205020404" pitchFamily="49" charset="0"/>
              </a:rPr>
              <a:t>AMC</a:t>
            </a:r>
            <a:r>
              <a:rPr lang="es-ES" sz="1600">
                <a:solidFill>
                  <a:srgbClr val="002060"/>
                </a:solidFill>
                <a:latin typeface="Courier New" panose="02070309020205020404" pitchFamily="49" charset="0"/>
                <a:cs typeface="Courier New" panose="02070309020205020404" pitchFamily="49" charset="0"/>
              </a:rPr>
              <a:t>]	</a:t>
            </a:r>
          </a:p>
          <a:p>
            <a:pPr indent="449580"/>
            <a:r>
              <a:rPr lang="es-ES" sz="1600">
                <a:latin typeface="Courier New" panose="02070309020205020404" pitchFamily="49" charset="0"/>
                <a:ea typeface="Calibri" panose="020F0502020204030204" pitchFamily="34" charset="0"/>
                <a:cs typeface="Courier New" panose="02070309020205020404" pitchFamily="49" charset="0"/>
              </a:rPr>
              <a:t>Se valora </a:t>
            </a:r>
            <a:r>
              <a:rPr lang="es-ES" sz="1600" b="1">
                <a:solidFill>
                  <a:srgbClr val="002060"/>
                </a:solidFill>
                <a:latin typeface="Courier New" panose="02070309020205020404" pitchFamily="49" charset="0"/>
                <a:cs typeface="Courier New" panose="02070309020205020404" pitchFamily="49" charset="0"/>
              </a:rPr>
              <a:t>[cirugía en dos tiempos]</a:t>
            </a:r>
            <a:endParaRPr lang="es-ES" sz="1600">
              <a:effectLst/>
              <a:latin typeface="Courier New" panose="02070309020205020404" pitchFamily="49" charset="0"/>
              <a:ea typeface="Calibri" panose="020F0502020204030204" pitchFamily="34" charset="0"/>
              <a:cs typeface="Courier New" panose="02070309020205020404" pitchFamily="49" charset="0"/>
            </a:endParaRPr>
          </a:p>
          <a:p>
            <a:r>
              <a:rPr lang="es-ES" sz="1400" b="1">
                <a:solidFill>
                  <a:srgbClr val="002060"/>
                </a:solidFill>
                <a:latin typeface="Courier New" panose="02070309020205020404" pitchFamily="49" charset="0"/>
                <a:cs typeface="Courier New" panose="02070309020205020404" pitchFamily="49" charset="0"/>
              </a:rPr>
              <a:t>	</a:t>
            </a:r>
            <a:r>
              <a:rPr lang="es-ES" sz="1600" b="1">
                <a:solidFill>
                  <a:srgbClr val="002060"/>
                </a:solidFill>
                <a:latin typeface="Courier New" panose="02070309020205020404" pitchFamily="49" charset="0"/>
                <a:cs typeface="Courier New" panose="02070309020205020404" pitchFamily="49" charset="0"/>
              </a:rPr>
              <a:t>[Asterixis] </a:t>
            </a:r>
            <a:r>
              <a:rPr lang="es-ES" sz="1600">
                <a:latin typeface="Courier New" panose="02070309020205020404" pitchFamily="49" charset="0"/>
                <a:ea typeface="Calibri" panose="020F0502020204030204" pitchFamily="34" charset="0"/>
                <a:cs typeface="Courier New" panose="02070309020205020404" pitchFamily="49" charset="0"/>
              </a:rPr>
              <a:t>ausente</a:t>
            </a:r>
            <a:endParaRPr lang="ca-ES" sz="1600">
              <a:latin typeface="Courier New" panose="02070309020205020404" pitchFamily="49" charset="0"/>
              <a:cs typeface="Courier New" panose="02070309020205020404" pitchFamily="49" charset="0"/>
            </a:endParaRPr>
          </a:p>
          <a:p>
            <a:pPr marL="449580">
              <a:lnSpc>
                <a:spcPct val="107000"/>
              </a:lnSpc>
              <a:spcAft>
                <a:spcPts val="800"/>
              </a:spcAft>
            </a:pPr>
            <a:endParaRPr lang="es-ES" sz="1400">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3" name="CuadroTexto 2">
            <a:extLst>
              <a:ext uri="{FF2B5EF4-FFF2-40B4-BE49-F238E27FC236}">
                <a16:creationId xmlns:a16="http://schemas.microsoft.com/office/drawing/2014/main" id="{1A9A579E-B8D4-0C4E-3D65-F8DFACEA4D6C}"/>
              </a:ext>
            </a:extLst>
          </p:cNvPr>
          <p:cNvSpPr txBox="1"/>
          <p:nvPr/>
        </p:nvSpPr>
        <p:spPr>
          <a:xfrm>
            <a:off x="930684" y="1550051"/>
            <a:ext cx="10872618" cy="774507"/>
          </a:xfrm>
          <a:prstGeom prst="rect">
            <a:avLst/>
          </a:prstGeom>
          <a:noFill/>
        </p:spPr>
        <p:txBody>
          <a:bodyPr wrap="square">
            <a:spAutoFit/>
          </a:bodyPr>
          <a:lstStyle/>
          <a:p>
            <a:pPr lvl="0" algn="just">
              <a:lnSpc>
                <a:spcPct val="107000"/>
              </a:lnSpc>
              <a:spcAft>
                <a:spcPts val="800"/>
              </a:spcAft>
            </a:pPr>
            <a:r>
              <a:rPr lang="es-ES">
                <a:effectLst/>
                <a:latin typeface="Calibri" panose="020F0502020204030204" pitchFamily="34" charset="0"/>
                <a:ea typeface="Calibri" panose="020F0502020204030204" pitchFamily="34" charset="0"/>
                <a:cs typeface="Calibri" panose="020F0502020204030204" pitchFamily="34" charset="0"/>
              </a:rPr>
              <a:t>Indicad a qué categoría (presente/ausente/cambio/posible) asignaríais los elementos destacados.</a:t>
            </a:r>
          </a:p>
          <a:p>
            <a:pPr lvl="0" algn="just">
              <a:lnSpc>
                <a:spcPct val="107000"/>
              </a:lnSpc>
              <a:spcAft>
                <a:spcPts val="800"/>
              </a:spcAft>
            </a:pPr>
            <a:endParaRPr lang="es-ES">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980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Título">
            <a:extLst>
              <a:ext uri="{FF2B5EF4-FFF2-40B4-BE49-F238E27FC236}">
                <a16:creationId xmlns:a16="http://schemas.microsoft.com/office/drawing/2014/main" id="{95A2A846-CF44-D5BF-99BD-3D9A45657F62}"/>
              </a:ext>
            </a:extLst>
          </p:cNvPr>
          <p:cNvSpPr>
            <a:spLocks noGrp="1"/>
          </p:cNvSpPr>
          <p:nvPr>
            <p:ph type="title"/>
          </p:nvPr>
        </p:nvSpPr>
        <p:spPr/>
        <p:txBody>
          <a:bodyPr/>
          <a:lstStyle/>
          <a:p>
            <a:pPr algn="l" eaLnBrk="1" hangingPunct="1"/>
            <a:r>
              <a:rPr lang="es-ES" altLang="es-ES" sz="2800">
                <a:solidFill>
                  <a:srgbClr val="054681"/>
                </a:solidFill>
                <a:ea typeface="ＭＳ Ｐゴシック" panose="020B0600070205080204" pitchFamily="34" charset="-128"/>
              </a:rPr>
              <a:t>Herramientas para el español</a:t>
            </a:r>
          </a:p>
        </p:txBody>
      </p:sp>
      <p:sp>
        <p:nvSpPr>
          <p:cNvPr id="87043" name="2 Marcador de contenido">
            <a:extLst>
              <a:ext uri="{FF2B5EF4-FFF2-40B4-BE49-F238E27FC236}">
                <a16:creationId xmlns:a16="http://schemas.microsoft.com/office/drawing/2014/main" id="{EE874E3A-3142-641F-313A-8AA2268C8456}"/>
              </a:ext>
            </a:extLst>
          </p:cNvPr>
          <p:cNvSpPr>
            <a:spLocks noGrp="1"/>
          </p:cNvSpPr>
          <p:nvPr>
            <p:ph idx="1"/>
          </p:nvPr>
        </p:nvSpPr>
        <p:spPr/>
        <p:txBody>
          <a:bodyPr>
            <a:noAutofit/>
          </a:bodyPr>
          <a:lstStyle/>
          <a:p>
            <a:pPr marL="1588" indent="12700" algn="just">
              <a:tabLst>
                <a:tab pos="715963" algn="l"/>
              </a:tabLst>
            </a:pPr>
            <a:endParaRPr lang="es-ES" altLang="es-ES" sz="1800" b="1">
              <a:solidFill>
                <a:srgbClr val="666633"/>
              </a:solidFill>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Molino de Ideas (Sección “Proyectos”</a:t>
            </a:r>
            <a:r>
              <a:rPr lang="es-ES" altLang="es-ES" sz="1800">
                <a:ea typeface="ＭＳ Ｐゴシック" panose="020B0600070205080204" pitchFamily="34" charset="-128"/>
                <a:sym typeface="Wingdings" panose="05000000000000000000" pitchFamily="2" charset="2"/>
              </a:rPr>
              <a:t>) </a:t>
            </a:r>
            <a:r>
              <a:rPr lang="es-ES" altLang="es-ES" sz="1800">
                <a:ea typeface="ＭＳ Ｐゴシック" panose="020B0600070205080204" pitchFamily="34" charset="-128"/>
              </a:rPr>
              <a:t>	</a:t>
            </a:r>
            <a:r>
              <a:rPr lang="es-ES" altLang="es-ES" sz="1800">
                <a:ea typeface="ＭＳ Ｐゴシック" panose="020B0600070205080204" pitchFamily="34" charset="-128"/>
                <a:hlinkClick r:id="rId3"/>
              </a:rPr>
              <a:t>http://molinodeideas.es/</a:t>
            </a:r>
            <a:endParaRPr lang="es-ES" altLang="es-ES" sz="1800">
              <a:ea typeface="ＭＳ Ｐゴシック" panose="020B0600070205080204" pitchFamily="34" charset="-128"/>
            </a:endParaRPr>
          </a:p>
          <a:p>
            <a:pPr marL="1588" indent="12700">
              <a:buNone/>
              <a:tabLst>
                <a:tab pos="715963" algn="l"/>
              </a:tabLst>
            </a:pPr>
            <a:endParaRPr lang="es-ES" altLang="es-ES" sz="1800">
              <a:ea typeface="ＭＳ Ｐゴシック" panose="020B0600070205080204" pitchFamily="34" charset="-128"/>
            </a:endParaRPr>
          </a:p>
          <a:p>
            <a:pPr marL="1588" indent="12700" algn="just">
              <a:buClr>
                <a:srgbClr val="586BA8"/>
              </a:buClr>
              <a:buSzPct val="75000"/>
              <a:buNone/>
              <a:tabLst>
                <a:tab pos="715963" algn="l"/>
              </a:tabLst>
            </a:pPr>
            <a:r>
              <a:rPr lang="es-ES" altLang="es-ES" sz="1800">
                <a:ea typeface="ＭＳ Ｐゴシック" panose="020B0600070205080204" pitchFamily="34" charset="-128"/>
              </a:rPr>
              <a:t>Proyecto Aracne 	 </a:t>
            </a:r>
            <a:r>
              <a:rPr lang="es-ES" altLang="es-ES" sz="1800">
                <a:ea typeface="ＭＳ Ｐゴシック" panose="020B0600070205080204" pitchFamily="34" charset="-128"/>
                <a:hlinkClick r:id="rId4"/>
              </a:rPr>
              <a:t>http://www.fundeu.es/aracne/</a:t>
            </a:r>
            <a:endParaRPr lang="es-ES" altLang="es-ES" sz="1800">
              <a:ea typeface="ＭＳ Ｐゴシック" panose="020B0600070205080204" pitchFamily="34" charset="-128"/>
            </a:endParaRPr>
          </a:p>
          <a:p>
            <a:pPr marL="1588" indent="12700" algn="just">
              <a:buClr>
                <a:srgbClr val="586BA8"/>
              </a:buClr>
              <a:buSzPct val="75000"/>
              <a:buNone/>
              <a:tabLst>
                <a:tab pos="715963" algn="l"/>
              </a:tabLst>
            </a:pPr>
            <a:endParaRPr lang="ca-ES" sz="1800"/>
          </a:p>
          <a:p>
            <a:pPr marL="1588" indent="12700" algn="just">
              <a:buClr>
                <a:srgbClr val="586BA8"/>
              </a:buClr>
              <a:buSzPct val="75000"/>
              <a:buNone/>
              <a:tabLst>
                <a:tab pos="715963" algn="l"/>
              </a:tabLst>
            </a:pPr>
            <a:r>
              <a:rPr lang="ca-ES" sz="1800"/>
              <a:t>Observatorio Lázaro: </a:t>
            </a:r>
            <a:r>
              <a:rPr lang="ca-ES" sz="1800">
                <a:hlinkClick r:id="rId5"/>
              </a:rPr>
              <a:t>https://observatoriolazaro.es/index.php</a:t>
            </a:r>
            <a:endParaRPr lang="es-ES" sz="1800"/>
          </a:p>
          <a:p>
            <a:pPr marL="1588" indent="12700" algn="just">
              <a:buClr>
                <a:srgbClr val="586BA8"/>
              </a:buClr>
              <a:buSzPct val="75000"/>
              <a:buNone/>
              <a:tabLst>
                <a:tab pos="715963" algn="l"/>
              </a:tabLst>
            </a:pPr>
            <a:endParaRPr lang="es-ES" altLang="es-ES" sz="1800">
              <a:ea typeface="ＭＳ Ｐゴシック" panose="020B0600070205080204" pitchFamily="34" charset="-128"/>
            </a:endParaRPr>
          </a:p>
          <a:p>
            <a:pPr marL="1588" indent="12700" algn="just">
              <a:buClr>
                <a:srgbClr val="586BA8"/>
              </a:buClr>
              <a:buSzPct val="75000"/>
              <a:buNone/>
              <a:tabLst>
                <a:tab pos="715963" algn="l"/>
              </a:tabLst>
            </a:pPr>
            <a:r>
              <a:rPr lang="es-ES" altLang="es-ES" sz="1800" err="1">
                <a:ea typeface="ＭＳ Ｐゴシック" panose="020B0600070205080204" pitchFamily="34" charset="-128"/>
              </a:rPr>
              <a:t>Googl</a:t>
            </a:r>
            <a:r>
              <a:rPr lang="es-ES" altLang="es-ES" sz="1800">
                <a:ea typeface="ＭＳ Ｐゴシック" panose="020B0600070205080204" pitchFamily="34" charset="-128"/>
              </a:rPr>
              <a:t> Ngram Viewer: </a:t>
            </a:r>
            <a:r>
              <a:rPr lang="es-ES" altLang="es-ES" sz="1800">
                <a:ea typeface="ＭＳ Ｐゴシック" panose="020B0600070205080204" pitchFamily="34" charset="-128"/>
                <a:hlinkClick r:id="rId6"/>
              </a:rPr>
              <a:t>https://books.google.com/ngrams</a:t>
            </a:r>
            <a:endParaRPr lang="es-ES" altLang="es-ES" sz="1800">
              <a:ea typeface="ＭＳ Ｐゴシック" panose="020B0600070205080204" pitchFamily="34" charset="-128"/>
            </a:endParaRPr>
          </a:p>
          <a:p>
            <a:pPr marL="458788" lvl="1" indent="12700" algn="just">
              <a:buClr>
                <a:srgbClr val="586BA8"/>
              </a:buClr>
              <a:buSzPct val="75000"/>
              <a:buNone/>
              <a:tabLst>
                <a:tab pos="715963" algn="l"/>
              </a:tabLst>
            </a:pPr>
            <a:r>
              <a:rPr lang="es-ES" sz="1600" b="0" i="0">
                <a:effectLst/>
                <a:ea typeface="ＭＳ Ｐゴシック" panose="020B0600070205080204" pitchFamily="34" charset="-128"/>
                <a:hlinkClick r:id="rId7"/>
              </a:rPr>
              <a:t>[http://www.culturomics.org/</a:t>
            </a:r>
            <a:r>
              <a:rPr lang="es-ES" sz="1600" b="0" i="0">
                <a:effectLst/>
                <a:ea typeface="ＭＳ Ｐゴシック" panose="020B0600070205080204" pitchFamily="34" charset="-128"/>
              </a:rPr>
              <a:t>]</a:t>
            </a:r>
          </a:p>
          <a:p>
            <a:pPr marL="1588" indent="12700" algn="just">
              <a:buNone/>
              <a:tabLst>
                <a:tab pos="715963" algn="l"/>
              </a:tabLst>
            </a:pPr>
            <a:endParaRPr lang="es-ES" altLang="es-ES" sz="1800">
              <a:ea typeface="ＭＳ Ｐゴシック" panose="020B0600070205080204" pitchFamily="34" charset="-128"/>
            </a:endParaRPr>
          </a:p>
          <a:p>
            <a:pPr marL="1588" indent="12700" algn="just">
              <a:buNone/>
              <a:tabLst>
                <a:tab pos="715963" algn="l"/>
              </a:tabLst>
            </a:pPr>
            <a:r>
              <a:rPr lang="es-ES" altLang="es-ES" sz="1800">
                <a:ea typeface="ＭＳ Ｐゴシック" panose="020B0600070205080204" pitchFamily="34" charset="-128"/>
              </a:rPr>
              <a:t>	</a:t>
            </a:r>
          </a:p>
          <a:p>
            <a:pPr marL="1588" indent="12700" algn="just">
              <a:buNone/>
              <a:tabLst>
                <a:tab pos="715963" algn="l"/>
              </a:tabLst>
            </a:pPr>
            <a:endParaRPr lang="es-ES" altLang="es-ES" sz="1800">
              <a:ea typeface="ＭＳ Ｐゴシック" panose="020B0600070205080204" pitchFamily="34" charset="-128"/>
            </a:endParaRPr>
          </a:p>
          <a:p>
            <a:pPr marL="1588" indent="12700">
              <a:buNone/>
              <a:tabLst>
                <a:tab pos="715963" algn="l"/>
              </a:tabLst>
            </a:pPr>
            <a:r>
              <a:rPr lang="es-ES" altLang="es-ES" sz="1800">
                <a:ea typeface="ＭＳ Ｐゴシック" panose="020B0600070205080204" pitchFamily="34" charset="-128"/>
              </a:rPr>
              <a:t>	</a:t>
            </a:r>
            <a:endParaRPr lang="es-ES" altLang="es-ES" sz="1800">
              <a:solidFill>
                <a:srgbClr val="666633"/>
              </a:solidFill>
              <a:ea typeface="ＭＳ Ｐゴシック" panose="020B0600070205080204" pitchFamily="34" charset="-128"/>
              <a:cs typeface="Arial" panose="020B0604020202020204" pitchFamily="34" charset="0"/>
            </a:endParaRPr>
          </a:p>
        </p:txBody>
      </p:sp>
      <p:sp>
        <p:nvSpPr>
          <p:cNvPr id="2" name="Marcador de número de diapositiva 1">
            <a:extLst>
              <a:ext uri="{FF2B5EF4-FFF2-40B4-BE49-F238E27FC236}">
                <a16:creationId xmlns:a16="http://schemas.microsoft.com/office/drawing/2014/main" id="{93F24372-C54B-89D7-55D4-05FEFD0E98D4}"/>
              </a:ext>
            </a:extLst>
          </p:cNvPr>
          <p:cNvSpPr>
            <a:spLocks noGrp="1"/>
          </p:cNvSpPr>
          <p:nvPr>
            <p:ph type="sldNum" sz="quarter" idx="12"/>
          </p:nvPr>
        </p:nvSpPr>
        <p:spPr/>
        <p:txBody>
          <a:bodyPr/>
          <a:lstStyle/>
          <a:p>
            <a:pPr rtl="0"/>
            <a:fld id="{3A98EE3D-8CD1-4C3F-BD1C-C98C9596463C}" type="slidenum">
              <a:rPr lang="es-ES" noProof="0" smtClean="0"/>
              <a:t>55</a:t>
            </a:fld>
            <a:endParaRPr lang="es-ES" noProof="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Práctica</a:t>
            </a:r>
            <a:r>
              <a:rPr lang="ca-ES" sz="2800">
                <a:solidFill>
                  <a:srgbClr val="176FB1"/>
                </a:solidFill>
              </a:rPr>
              <a:t> 7</a:t>
            </a: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56</a:t>
            </a:fld>
            <a:endParaRPr lang="es-ES" noProof="0"/>
          </a:p>
        </p:txBody>
      </p:sp>
      <p:sp>
        <p:nvSpPr>
          <p:cNvPr id="7" name="Rectangle 5">
            <a:extLst>
              <a:ext uri="{FF2B5EF4-FFF2-40B4-BE49-F238E27FC236}">
                <a16:creationId xmlns:a16="http://schemas.microsoft.com/office/drawing/2014/main" id="{3DB19BDE-150D-7134-3AB0-02EA72DD961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a:p>
        </p:txBody>
      </p:sp>
      <p:pic>
        <p:nvPicPr>
          <p:cNvPr id="2052" name="Imatge 1">
            <a:extLst>
              <a:ext uri="{FF2B5EF4-FFF2-40B4-BE49-F238E27FC236}">
                <a16:creationId xmlns:a16="http://schemas.microsoft.com/office/drawing/2014/main" id="{5D507134-0122-A0E7-BDBF-D19AF96EE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7" t="8780" r="43204" b="73975"/>
          <a:stretch>
            <a:fillRect/>
          </a:stretch>
        </p:blipFill>
        <p:spPr bwMode="auto">
          <a:xfrm>
            <a:off x="2442693" y="1388418"/>
            <a:ext cx="5618231" cy="9419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2046A9D3-AD65-06E4-C6A7-4FCFA3CCE204}"/>
              </a:ext>
            </a:extLst>
          </p:cNvPr>
          <p:cNvSpPr>
            <a:spLocks noChangeArrowheads="1"/>
          </p:cNvSpPr>
          <p:nvPr/>
        </p:nvSpPr>
        <p:spPr bwMode="auto">
          <a:xfrm>
            <a:off x="594804" y="2465078"/>
            <a:ext cx="1098315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Id al enlace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hlinkClick r:id="rId3"/>
              </a:rPr>
              <a:t>https://books.google.com/ngrams</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Aquí podéis especificar la expresión o expresiones de búsqueda, el intervalo de tiempo y el corpus sobre el cual se realiza la </a:t>
            </a: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búsqueda.</a:t>
            </a:r>
          </a:p>
          <a:p>
            <a:pPr marL="0" marR="0" lvl="0" indent="0" algn="just" defTabSz="914400" rtl="0" eaLnBrk="0" fontAlgn="base" latinLnBrk="0" hangingPunct="0">
              <a:lnSpc>
                <a:spcPct val="100000"/>
              </a:lnSpc>
              <a:spcBef>
                <a:spcPct val="0"/>
              </a:spcBef>
              <a:spcAft>
                <a:spcPct val="0"/>
              </a:spcAft>
              <a:buClrTx/>
              <a:buSzTx/>
              <a:buFontTx/>
              <a:buNone/>
              <a:tabLst/>
            </a:pPr>
            <a:endParaRPr lang="es-ES" altLang="ca-ES" sz="1400">
              <a:latin typeface="+mn-lt"/>
              <a:ea typeface="Calibri" panose="020F0502020204030204" pitchFamily="34" charset="0"/>
              <a:cs typeface="Calibri" panose="020F0502020204030204" pitchFamily="34" charset="0"/>
            </a:endParaRPr>
          </a:p>
          <a:p>
            <a:pPr algn="just" defTabSz="914400"/>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Escoged el corpus “Spanish (2019)” y  seleccionad el intervalo 1970-2019.</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ca-ES" sz="1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Buscad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las expresiones </a:t>
            </a:r>
            <a:r>
              <a:rPr kumimoji="0" lang="es-ES" altLang="ca-ES" sz="1400" b="1" u="none" strike="noStrike" cap="none" normalizeH="0" baseline="0" dirty="0">
                <a:ln>
                  <a:noFill/>
                </a:ln>
                <a:solidFill>
                  <a:srgbClr val="0070C0"/>
                </a:solidFill>
                <a:effectLst/>
                <a:latin typeface="Courier New" panose="02070309020205020404" pitchFamily="49" charset="0"/>
                <a:ea typeface="Calibri" panose="020F0502020204030204" pitchFamily="34" charset="0"/>
                <a:cs typeface="Courier New" panose="02070309020205020404" pitchFamily="49" charset="0"/>
              </a:rPr>
              <a:t>machismo</a:t>
            </a:r>
            <a:r>
              <a:rPr kumimoji="0" lang="es-ES" altLang="ca-ES" sz="14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t>
            </a:r>
            <a:r>
              <a:rPr lang="es-ES" altLang="ca-ES" sz="1400" dirty="0">
                <a:latin typeface="+mn-lt"/>
                <a:ea typeface="Calibri" panose="020F0502020204030204" pitchFamily="34" charset="0"/>
                <a:cs typeface="Calibri" panose="020F0502020204030204" pitchFamily="34" charset="0"/>
              </a:rPr>
              <a:t>y</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feminismo</a:t>
            </a:r>
            <a:r>
              <a:rPr lang="es-ES" altLang="ca-ES" sz="1400" dirty="0">
                <a:latin typeface="+mn-lt"/>
                <a:ea typeface="Calibri" panose="020F0502020204030204" pitchFamily="34" charset="0"/>
                <a:cs typeface="Calibri" panose="020F0502020204030204" pitchFamily="34" charset="0"/>
              </a:rPr>
              <a:t>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escribidlas separadas por comas; marcad la opción “case-</a:t>
            </a:r>
            <a:r>
              <a:rPr kumimoji="0" lang="es-ES" altLang="ca-ES" sz="140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insensitive</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para no diferenciar entre mayúsculas y minúsculas).</a:t>
            </a:r>
            <a:endParaRPr kumimoji="0" lang="es-ES" altLang="ca-ES" sz="1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endParaRPr kumimoji="0" lang="es-ES" altLang="ca-ES" sz="1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Buscad las expresiones siguientes: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crimen </a:t>
            </a:r>
            <a:r>
              <a:rPr lang="es-ES" altLang="ca-ES" sz="1400" b="1">
                <a:solidFill>
                  <a:srgbClr val="0070C0"/>
                </a:solidFill>
                <a:latin typeface="Courier New" panose="02070309020205020404" pitchFamily="49" charset="0"/>
                <a:ea typeface="Calibri" panose="020F0502020204030204" pitchFamily="34" charset="0"/>
                <a:cs typeface="Courier New" panose="02070309020205020404" pitchFamily="49" charset="0"/>
              </a:rPr>
              <a:t>pasional,violencia doméstica,violencia machista,violencia de género</a:t>
            </a: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a:t>
            </a:r>
            <a:endParaRPr kumimoji="0" lang="es-ES" altLang="ca-ES" sz="1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endPar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Búsqueda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con comodines (solo puede utilizarse un comodín por búsqueda; delante y detrás del asterisco debe haber un espacio en </a:t>
            </a: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blanco).  Buscad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 </a:t>
            </a:r>
            <a:r>
              <a:rPr lang="es-ES" altLang="ca-ES" sz="1400" b="1">
                <a:solidFill>
                  <a:srgbClr val="0070C0"/>
                </a:solidFill>
                <a:latin typeface="Courier New" panose="02070309020205020404" pitchFamily="49" charset="0"/>
                <a:ea typeface="Calibri" panose="020F0502020204030204" pitchFamily="34" charset="0"/>
                <a:cs typeface="Courier New" panose="02070309020205020404" pitchFamily="49" charset="0"/>
              </a:rPr>
              <a:t>machista,* feminista</a:t>
            </a:r>
          </a:p>
          <a:p>
            <a:pPr marL="0" marR="0" lvl="0" indent="0" algn="just" defTabSz="914400" rtl="0" eaLnBrk="0" fontAlgn="base" latinLnBrk="0" hangingPunct="0">
              <a:lnSpc>
                <a:spcPct val="100000"/>
              </a:lnSpc>
              <a:spcBef>
                <a:spcPct val="0"/>
              </a:spcBef>
              <a:spcAft>
                <a:spcPct val="0"/>
              </a:spcAft>
              <a:buClrTx/>
              <a:buSzTx/>
              <a:tabLst/>
            </a:pPr>
            <a:endParaRPr kumimoji="0" lang="es-ES" altLang="ca-ES" sz="1400" b="1" u="none" strike="noStrike" cap="none" normalizeH="0" baseline="0" dirty="0">
              <a:ln>
                <a:noFill/>
              </a:ln>
              <a:solidFill>
                <a:srgbClr val="0070C0"/>
              </a:solidFill>
              <a:effectLst/>
              <a:latin typeface="+mn-lt"/>
            </a:endParaRPr>
          </a:p>
          <a:p>
            <a:pPr lvl="1" algn="just" defTabSz="914400">
              <a:buFontTx/>
              <a:buChar char="•"/>
            </a:pP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_INF (flexión de la </a:t>
            </a: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palabra): Buscad </a:t>
            </a:r>
            <a:r>
              <a:rPr lang="es-ES" altLang="ca-ES" sz="1400" b="1" dirty="0" err="1">
                <a:solidFill>
                  <a:srgbClr val="0070C0"/>
                </a:solidFill>
                <a:latin typeface="Courier New" panose="02070309020205020404" pitchFamily="49" charset="0"/>
                <a:ea typeface="Calibri" panose="020F0502020204030204" pitchFamily="34" charset="0"/>
                <a:cs typeface="Courier New" panose="02070309020205020404" pitchFamily="49" charset="0"/>
              </a:rPr>
              <a:t>leer_INF</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 un libro</a:t>
            </a:r>
          </a:p>
          <a:p>
            <a:pPr lvl="1" algn="just" defTabSz="914400">
              <a:buFontTx/>
              <a:buChar char="•"/>
            </a:pP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 Búsqueda </a:t>
            </a:r>
            <a:r>
              <a:rPr kumimoji="0" lang="es-ES" altLang="ca-ES" sz="140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PoS</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t>
            </a: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per </a:t>
            </a:r>
            <a:r>
              <a:rPr lang="es-ES" altLang="ca-ES" sz="1400">
                <a:latin typeface="+mn-lt"/>
                <a:ea typeface="Calibri" panose="020F0502020204030204" pitchFamily="34" charset="0"/>
                <a:cs typeface="Calibri" panose="020F0502020204030204" pitchFamily="34" charset="0"/>
              </a:rPr>
              <a:t>u</a:t>
            </a: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so de categoría</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Buscad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_NOUN_,_VERB_</a:t>
            </a:r>
          </a:p>
          <a:p>
            <a:pPr lvl="1" algn="just" defTabSz="914400">
              <a:buFontTx/>
              <a:buChar char="•"/>
            </a:pP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 Combinación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INF i </a:t>
            </a:r>
            <a:r>
              <a:rPr kumimoji="0" lang="es-ES" altLang="ca-ES" sz="140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PoS</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Buscad las siguientes  expresiones: </a:t>
            </a:r>
            <a:r>
              <a:rPr lang="es-ES" altLang="ca-ES" sz="1400" b="1" dirty="0" err="1">
                <a:solidFill>
                  <a:srgbClr val="0070C0"/>
                </a:solidFill>
                <a:latin typeface="Courier New" panose="02070309020205020404" pitchFamily="49" charset="0"/>
                <a:ea typeface="Calibri" panose="020F0502020204030204" pitchFamily="34" charset="0"/>
                <a:cs typeface="Courier New" panose="02070309020205020404" pitchFamily="49" charset="0"/>
              </a:rPr>
              <a:t>leer_DET</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 * </a:t>
            </a:r>
            <a:r>
              <a:rPr kumimoji="0" lang="es-ES" altLang="ca-ES" sz="1400" b="0" i="1" u="none" strike="noStrike" cap="none" normalizeH="0" baseline="0" dirty="0">
                <a:ln>
                  <a:noFill/>
                </a:ln>
                <a:solidFill>
                  <a:srgbClr val="0070C0"/>
                </a:solidFill>
                <a:effectLst/>
                <a:latin typeface="+mn-lt"/>
                <a:ea typeface="Calibri" panose="020F0502020204030204" pitchFamily="34" charset="0"/>
                <a:cs typeface="Calibri" panose="020F0502020204030204" pitchFamily="34" charset="0"/>
              </a:rPr>
              <a:t>//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leer *_DET libro </a:t>
            </a:r>
            <a:r>
              <a:rPr kumimoji="0" lang="es-ES" altLang="ca-ES" sz="140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t>
            </a:r>
            <a:r>
              <a:rPr lang="es-ES" altLang="ca-ES" sz="1400" b="1" dirty="0" err="1">
                <a:solidFill>
                  <a:srgbClr val="0070C0"/>
                </a:solidFill>
                <a:latin typeface="Courier New" panose="02070309020205020404" pitchFamily="49" charset="0"/>
                <a:ea typeface="Calibri" panose="020F0502020204030204" pitchFamily="34" charset="0"/>
                <a:cs typeface="Courier New" panose="02070309020205020404" pitchFamily="49" charset="0"/>
              </a:rPr>
              <a:t>leer_INF</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 _NOUN_  </a:t>
            </a:r>
            <a:r>
              <a:rPr kumimoji="0" lang="es-ES" altLang="ca-ES" sz="140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_ADV_ </a:t>
            </a:r>
            <a:r>
              <a:rPr lang="es-ES" altLang="ca-ES" sz="1400" b="1" dirty="0" err="1">
                <a:solidFill>
                  <a:srgbClr val="0070C0"/>
                </a:solidFill>
                <a:latin typeface="Courier New" panose="02070309020205020404" pitchFamily="49" charset="0"/>
                <a:ea typeface="Calibri" panose="020F0502020204030204" pitchFamily="34" charset="0"/>
                <a:cs typeface="Courier New" panose="02070309020205020404" pitchFamily="49" charset="0"/>
              </a:rPr>
              <a:t>hablar_INF</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 </a:t>
            </a:r>
            <a:r>
              <a:rPr lang="es-ES" altLang="ca-ES" sz="1400" b="1" dirty="0" err="1">
                <a:solidFill>
                  <a:srgbClr val="0070C0"/>
                </a:solidFill>
                <a:latin typeface="Courier New" panose="02070309020205020404" pitchFamily="49" charset="0"/>
                <a:ea typeface="Calibri" panose="020F0502020204030204" pitchFamily="34" charset="0"/>
                <a:cs typeface="Courier New" panose="02070309020205020404" pitchFamily="49" charset="0"/>
              </a:rPr>
              <a:t>hablar_INF</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 _ADV_  </a:t>
            </a:r>
            <a:r>
              <a:rPr kumimoji="0" lang="es-ES" altLang="ca-ES" sz="1400" b="0" u="none" strike="noStrike" cap="none" normalizeH="0" baseline="0" dirty="0">
                <a:ln>
                  <a:noFill/>
                </a:ln>
                <a:solidFill>
                  <a:srgbClr val="0070C0"/>
                </a:solidFill>
                <a:effectLst/>
                <a:latin typeface="+mn-lt"/>
                <a:ea typeface="Calibri" panose="020F0502020204030204" pitchFamily="34" charset="0"/>
                <a:cs typeface="Calibri" panose="020F0502020204030204" pitchFamily="34" charset="0"/>
              </a:rPr>
              <a:t>//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_ADV_ _VERB_, _VERB_ _ADV_</a:t>
            </a:r>
          </a:p>
          <a:p>
            <a:pPr lvl="1" algn="just" defTabSz="914400">
              <a:buFontTx/>
              <a:buChar char="•"/>
            </a:pPr>
            <a:r>
              <a:rPr kumimoji="0" lang="es-ES" altLang="ca-ES" sz="1400" b="0" i="0" u="none" strike="noStrike" cap="none" normalizeH="0" baseline="0">
                <a:ln>
                  <a:noFill/>
                </a:ln>
                <a:solidFill>
                  <a:schemeClr val="tx1"/>
                </a:solidFill>
                <a:effectLst/>
                <a:latin typeface="+mn-lt"/>
                <a:ea typeface="Calibri" panose="020F0502020204030204" pitchFamily="34" charset="0"/>
                <a:cs typeface="Calibri" panose="020F0502020204030204" pitchFamily="34" charset="0"/>
              </a:rPr>
              <a:t> Búsqueda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por proximidad</a:t>
            </a:r>
            <a:r>
              <a:rPr kumimoji="0" lang="es-ES" altLang="ca-ES" sz="140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Buscad</a:t>
            </a:r>
            <a:r>
              <a:rPr kumimoji="0" lang="es-ES" altLang="ca-ES" sz="1400" b="0" u="none" strike="noStrike" cap="none" normalizeH="0" baseline="0" dirty="0">
                <a:ln>
                  <a:noFill/>
                </a:ln>
                <a:solidFill>
                  <a:srgbClr val="0070C0"/>
                </a:solidFill>
                <a:effectLst/>
                <a:latin typeface="+mn-lt"/>
                <a:ea typeface="Calibri" panose="020F0502020204030204" pitchFamily="34" charset="0"/>
                <a:cs typeface="Calibri" panose="020F0502020204030204" pitchFamily="34" charset="0"/>
              </a:rPr>
              <a:t> </a:t>
            </a:r>
            <a:r>
              <a:rPr lang="es-ES" altLang="ca-ES" sz="1400" b="1" dirty="0" err="1">
                <a:solidFill>
                  <a:srgbClr val="0070C0"/>
                </a:solidFill>
                <a:latin typeface="Courier New" panose="02070309020205020404" pitchFamily="49" charset="0"/>
                <a:ea typeface="Calibri" panose="020F0502020204030204" pitchFamily="34" charset="0"/>
                <a:cs typeface="Courier New" panose="02070309020205020404" pitchFamily="49" charset="0"/>
              </a:rPr>
              <a:t>leer_INF</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=&gt;libros </a:t>
            </a:r>
            <a:r>
              <a:rPr kumimoji="0" lang="es-ES" altLang="ca-ES" sz="140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y </a:t>
            </a:r>
            <a:r>
              <a:rPr lang="es-ES" altLang="ca-ES" sz="1400" b="1" dirty="0">
                <a:solidFill>
                  <a:srgbClr val="0070C0"/>
                </a:solidFill>
                <a:latin typeface="Courier New" panose="02070309020205020404" pitchFamily="49" charset="0"/>
                <a:ea typeface="Calibri" panose="020F0502020204030204" pitchFamily="34" charset="0"/>
                <a:cs typeface="Courier New" panose="02070309020205020404" pitchFamily="49" charset="0"/>
              </a:rPr>
              <a:t>leer=&gt;*_NOUN  </a:t>
            </a:r>
            <a:r>
              <a:rPr kumimoji="0" lang="es-ES" altLang="ca-ES" sz="1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(en este caso sin espacio delante y detrás del asterisco).</a:t>
            </a:r>
            <a:endParaRPr kumimoji="0" lang="es-ES" altLang="ca-ES" sz="14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97377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a:extLst>
              <a:ext uri="{FF2B5EF4-FFF2-40B4-BE49-F238E27FC236}">
                <a16:creationId xmlns:a16="http://schemas.microsoft.com/office/drawing/2014/main" id="{ADF148EF-0221-4D78-AA26-72D41444F5A9}"/>
              </a:ext>
            </a:extLst>
          </p:cNvPr>
          <p:cNvSpPr>
            <a:spLocks noGrp="1"/>
          </p:cNvSpPr>
          <p:nvPr>
            <p:ph type="title"/>
          </p:nvPr>
        </p:nvSpPr>
        <p:spPr/>
        <p:txBody>
          <a:bodyPr/>
          <a:lstStyle/>
          <a:p>
            <a:pPr eaLnBrk="1" hangingPunct="1"/>
            <a:r>
              <a:rPr lang="es-ES" altLang="es-ES" sz="2800">
                <a:solidFill>
                  <a:srgbClr val="054681"/>
                </a:solidFill>
                <a:ea typeface="ＭＳ Ｐゴシック" panose="020B0600070205080204" pitchFamily="34" charset="-128"/>
                <a:cs typeface="Calibri Light" panose="020F0302020204030204" pitchFamily="34" charset="0"/>
              </a:rPr>
              <a:t>Recursos propios (</a:t>
            </a:r>
            <a:r>
              <a:rPr lang="es-ES" altLang="es-ES" sz="2800" err="1">
                <a:solidFill>
                  <a:srgbClr val="054681"/>
                </a:solidFill>
                <a:ea typeface="ＭＳ Ｐゴシック" panose="020B0600070205080204" pitchFamily="34" charset="-128"/>
                <a:cs typeface="Calibri Light" panose="020F0302020204030204" pitchFamily="34" charset="0"/>
              </a:rPr>
              <a:t>STeL</a:t>
            </a:r>
            <a:r>
              <a:rPr lang="es-ES" altLang="es-ES" sz="2800">
                <a:solidFill>
                  <a:srgbClr val="054681"/>
                </a:solidFill>
                <a:ea typeface="ＭＳ Ｐゴシック" panose="020B0600070205080204" pitchFamily="34" charset="-128"/>
                <a:cs typeface="Calibri Light" panose="020F0302020204030204" pitchFamily="34" charset="0"/>
              </a:rPr>
              <a:t>/</a:t>
            </a:r>
            <a:r>
              <a:rPr lang="es-ES" altLang="es-ES" sz="2800" err="1">
                <a:solidFill>
                  <a:srgbClr val="054681"/>
                </a:solidFill>
                <a:ea typeface="ＭＳ Ｐゴシック" panose="020B0600070205080204" pitchFamily="34" charset="-128"/>
                <a:cs typeface="Calibri Light" panose="020F0302020204030204" pitchFamily="34" charset="0"/>
              </a:rPr>
              <a:t>CLiC</a:t>
            </a:r>
            <a:r>
              <a:rPr lang="es-ES" altLang="es-ES" sz="2800">
                <a:solidFill>
                  <a:srgbClr val="054681"/>
                </a:solidFill>
                <a:ea typeface="ＭＳ Ｐゴシック" panose="020B0600070205080204" pitchFamily="34" charset="-128"/>
                <a:cs typeface="Calibri Light" panose="020F0302020204030204" pitchFamily="34" charset="0"/>
              </a:rPr>
              <a:t>)</a:t>
            </a:r>
          </a:p>
        </p:txBody>
      </p:sp>
      <p:sp>
        <p:nvSpPr>
          <p:cNvPr id="6147" name="2 Marcador de contenido">
            <a:extLst>
              <a:ext uri="{FF2B5EF4-FFF2-40B4-BE49-F238E27FC236}">
                <a16:creationId xmlns:a16="http://schemas.microsoft.com/office/drawing/2014/main" id="{D2299CD1-01BF-4DFF-9CCB-550138528DBA}"/>
              </a:ext>
            </a:extLst>
          </p:cNvPr>
          <p:cNvSpPr>
            <a:spLocks noGrp="1"/>
          </p:cNvSpPr>
          <p:nvPr>
            <p:ph sz="quarter" idx="1"/>
          </p:nvPr>
        </p:nvSpPr>
        <p:spPr>
          <a:xfrm>
            <a:off x="578528" y="1532824"/>
            <a:ext cx="8229600" cy="4937125"/>
          </a:xfrm>
        </p:spPr>
        <p:txBody>
          <a:bodyPr rtlCol="0">
            <a:normAutofit/>
          </a:bodyPr>
          <a:lstStyle/>
          <a:p>
            <a:pPr marL="274320" indent="-274320" algn="just">
              <a:buNone/>
              <a:defRPr/>
            </a:pPr>
            <a:endParaRPr lang="ca-ES" sz="1800">
              <a:ea typeface="ＭＳ Ｐゴシック" pitchFamily="34" charset="-128"/>
              <a:cs typeface="Calibri Light" panose="020F0302020204030204" pitchFamily="34" charset="0"/>
            </a:endParaRPr>
          </a:p>
          <a:p>
            <a:pPr marL="274320" indent="-274320" algn="just">
              <a:buNone/>
              <a:defRPr/>
            </a:pPr>
            <a:endParaRPr lang="ca-ES" sz="1800">
              <a:ea typeface="ＭＳ Ｐゴシック" pitchFamily="34" charset="-128"/>
              <a:cs typeface="Calibri Light" panose="020F0302020204030204" pitchFamily="34" charset="0"/>
            </a:endParaRPr>
          </a:p>
          <a:p>
            <a:pPr marL="274320" indent="-274320" algn="just">
              <a:buNone/>
              <a:defRPr/>
            </a:pPr>
            <a:r>
              <a:rPr lang="ca-ES" sz="1800" err="1">
                <a:ea typeface="ＭＳ Ｐゴシック" pitchFamily="34" charset="-128"/>
                <a:cs typeface="Calibri Light" panose="020F0302020204030204" pitchFamily="34" charset="0"/>
              </a:rPr>
              <a:t>AnCora</a:t>
            </a:r>
            <a:endParaRPr lang="ca-ES" sz="1800">
              <a:ea typeface="ＭＳ Ｐゴシック" pitchFamily="34" charset="-128"/>
              <a:cs typeface="Calibri Light" panose="020F0302020204030204" pitchFamily="34" charset="0"/>
            </a:endParaRPr>
          </a:p>
          <a:p>
            <a:pPr marL="274320" indent="-274320" algn="just">
              <a:buNone/>
              <a:defRPr/>
            </a:pPr>
            <a:r>
              <a:rPr lang="es-ES" sz="1800">
                <a:cs typeface="Calibri Light" panose="020F0302020204030204" pitchFamily="34" charset="0"/>
                <a:hlinkClick r:id="rId3"/>
              </a:rPr>
              <a:t>http://clic.ub.edu/corpus/es/ancora</a:t>
            </a:r>
            <a:endParaRPr lang="ca-ES" sz="1800">
              <a:ea typeface="ＭＳ Ｐゴシック" pitchFamily="34" charset="-128"/>
              <a:cs typeface="Calibri Light" panose="020F0302020204030204" pitchFamily="34" charset="0"/>
            </a:endParaRPr>
          </a:p>
          <a:p>
            <a:pPr marL="274320" indent="-274320" algn="just">
              <a:buNone/>
              <a:defRPr/>
            </a:pPr>
            <a:endParaRPr lang="es-ES" sz="1800">
              <a:solidFill>
                <a:srgbClr val="666633"/>
              </a:solidFill>
              <a:ea typeface="ＭＳ Ｐゴシック" pitchFamily="34" charset="-128"/>
              <a:cs typeface="Arial" charset="0"/>
            </a:endParaRPr>
          </a:p>
        </p:txBody>
      </p:sp>
      <p:sp>
        <p:nvSpPr>
          <p:cNvPr id="5" name="Marcador de número de diapositiva 4">
            <a:extLst>
              <a:ext uri="{FF2B5EF4-FFF2-40B4-BE49-F238E27FC236}">
                <a16:creationId xmlns:a16="http://schemas.microsoft.com/office/drawing/2014/main" id="{6C44C71F-CA65-6B90-4A6A-12964DB6E5EA}"/>
              </a:ext>
            </a:extLst>
          </p:cNvPr>
          <p:cNvSpPr>
            <a:spLocks noGrp="1"/>
          </p:cNvSpPr>
          <p:nvPr>
            <p:ph type="sldNum" sz="quarter" idx="12"/>
          </p:nvPr>
        </p:nvSpPr>
        <p:spPr/>
        <p:txBody>
          <a:bodyPr/>
          <a:lstStyle/>
          <a:p>
            <a:pPr rtl="0"/>
            <a:fld id="{3A98EE3D-8CD1-4C3F-BD1C-C98C9596463C}" type="slidenum">
              <a:rPr lang="es-ES" noProof="0" smtClean="0"/>
              <a:t>57</a:t>
            </a:fld>
            <a:endParaRPr lang="es-ES" noProof="0"/>
          </a:p>
        </p:txBody>
      </p:sp>
      <p:pic>
        <p:nvPicPr>
          <p:cNvPr id="7" name="Imagen 6">
            <a:extLst>
              <a:ext uri="{FF2B5EF4-FFF2-40B4-BE49-F238E27FC236}">
                <a16:creationId xmlns:a16="http://schemas.microsoft.com/office/drawing/2014/main" id="{C555FF3D-C664-E04A-9922-42980ADE54B4}"/>
              </a:ext>
            </a:extLst>
          </p:cNvPr>
          <p:cNvPicPr>
            <a:picLocks noChangeAspect="1"/>
          </p:cNvPicPr>
          <p:nvPr/>
        </p:nvPicPr>
        <p:blipFill>
          <a:blip r:embed="rId4"/>
          <a:stretch>
            <a:fillRect/>
          </a:stretch>
        </p:blipFill>
        <p:spPr>
          <a:xfrm>
            <a:off x="4799791" y="1577089"/>
            <a:ext cx="6181888" cy="4892860"/>
          </a:xfrm>
          <a:prstGeom prst="rect">
            <a:avLst/>
          </a:prstGeom>
        </p:spPr>
      </p:pic>
    </p:spTree>
    <p:extLst>
      <p:ext uri="{BB962C8B-B14F-4D97-AF65-F5344CB8AC3E}">
        <p14:creationId xmlns:p14="http://schemas.microsoft.com/office/powerpoint/2010/main" val="1235733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Análisis</a:t>
            </a:r>
            <a:r>
              <a:rPr lang="ca-ES" sz="2800">
                <a:solidFill>
                  <a:srgbClr val="176FB1"/>
                </a:solidFill>
              </a:rPr>
              <a:t> </a:t>
            </a:r>
            <a:r>
              <a:rPr lang="ca-ES" sz="2800" err="1">
                <a:solidFill>
                  <a:srgbClr val="176FB1"/>
                </a:solidFill>
              </a:rPr>
              <a:t>automático</a:t>
            </a:r>
            <a:r>
              <a:rPr lang="ca-ES" sz="2800">
                <a:solidFill>
                  <a:srgbClr val="176FB1"/>
                </a:solidFill>
              </a:rPr>
              <a:t> con </a:t>
            </a:r>
            <a:r>
              <a:rPr lang="ca-ES" sz="2800" err="1">
                <a:solidFill>
                  <a:srgbClr val="176FB1"/>
                </a:solidFill>
              </a:rPr>
              <a:t>FreeLing</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578864"/>
            <a:ext cx="10515600" cy="4593336"/>
          </a:xfrm>
        </p:spPr>
        <p:txBody>
          <a:bodyPr>
            <a:normAutofit/>
          </a:bodyPr>
          <a:lstStyle/>
          <a:p>
            <a:pPr marL="1588" indent="12700" algn="just">
              <a:lnSpc>
                <a:spcPct val="120000"/>
              </a:lnSpc>
              <a:spcBef>
                <a:spcPts val="600"/>
              </a:spcBef>
              <a:buClr>
                <a:schemeClr val="accent1"/>
              </a:buClr>
              <a:buSzPct val="76000"/>
              <a:buNone/>
              <a:defRPr/>
            </a:pPr>
            <a:endParaRPr lang="es-ES" sz="2000">
              <a:ea typeface="ＭＳ Ｐゴシック" pitchFamily="34" charset="-128"/>
              <a:cs typeface="Calibri Light" panose="020F0302020204030204" pitchFamily="34" charset="0"/>
            </a:endParaRPr>
          </a:p>
          <a:p>
            <a:pPr marL="1588" indent="12700" algn="just">
              <a:lnSpc>
                <a:spcPct val="120000"/>
              </a:lnSpc>
              <a:spcBef>
                <a:spcPts val="600"/>
              </a:spcBef>
              <a:buClr>
                <a:schemeClr val="accent1"/>
              </a:buClr>
              <a:buSzPct val="76000"/>
              <a:buNone/>
              <a:defRPr/>
            </a:pPr>
            <a:endParaRPr lang="es-ES" sz="2000">
              <a:ea typeface="ＭＳ Ｐゴシック" pitchFamily="34" charset="-128"/>
              <a:cs typeface="Calibri Light" panose="020F0302020204030204" pitchFamily="34" charset="0"/>
            </a:endParaRPr>
          </a:p>
          <a:p>
            <a:pPr marL="1588" indent="12700" algn="just">
              <a:lnSpc>
                <a:spcPct val="120000"/>
              </a:lnSpc>
              <a:spcBef>
                <a:spcPts val="600"/>
              </a:spcBef>
              <a:buClr>
                <a:schemeClr val="accent1"/>
              </a:buClr>
              <a:buSzPct val="76000"/>
              <a:buNone/>
              <a:defRPr/>
            </a:pPr>
            <a:endParaRPr lang="es-ES" sz="2000">
              <a:ea typeface="ＭＳ Ｐゴシック" pitchFamily="34" charset="-128"/>
              <a:cs typeface="Calibri Light" panose="020F0302020204030204" pitchFamily="34" charset="0"/>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58</a:t>
            </a:fld>
            <a:endParaRPr lang="es-ES" noProof="0"/>
          </a:p>
        </p:txBody>
      </p:sp>
      <p:pic>
        <p:nvPicPr>
          <p:cNvPr id="5" name="Imagen 4">
            <a:extLst>
              <a:ext uri="{FF2B5EF4-FFF2-40B4-BE49-F238E27FC236}">
                <a16:creationId xmlns:a16="http://schemas.microsoft.com/office/drawing/2014/main" id="{DD8D3EF4-621E-2767-9FC8-76EDD39AE5E1}"/>
              </a:ext>
            </a:extLst>
          </p:cNvPr>
          <p:cNvPicPr>
            <a:picLocks noChangeAspect="1"/>
          </p:cNvPicPr>
          <p:nvPr/>
        </p:nvPicPr>
        <p:blipFill>
          <a:blip r:embed="rId2"/>
          <a:stretch>
            <a:fillRect/>
          </a:stretch>
        </p:blipFill>
        <p:spPr>
          <a:xfrm>
            <a:off x="2877872" y="2317875"/>
            <a:ext cx="6319394" cy="3939145"/>
          </a:xfrm>
          <a:prstGeom prst="rect">
            <a:avLst/>
          </a:prstGeom>
          <a:ln>
            <a:solidFill>
              <a:schemeClr val="accent1"/>
            </a:solidFill>
          </a:ln>
        </p:spPr>
      </p:pic>
      <p:sp>
        <p:nvSpPr>
          <p:cNvPr id="6" name="CuadroTexto 5">
            <a:extLst>
              <a:ext uri="{FF2B5EF4-FFF2-40B4-BE49-F238E27FC236}">
                <a16:creationId xmlns:a16="http://schemas.microsoft.com/office/drawing/2014/main" id="{7CC066CF-10D0-6BC1-C700-ACEC77867DA1}"/>
              </a:ext>
            </a:extLst>
          </p:cNvPr>
          <p:cNvSpPr txBox="1"/>
          <p:nvPr/>
        </p:nvSpPr>
        <p:spPr>
          <a:xfrm>
            <a:off x="2127566" y="1594661"/>
            <a:ext cx="6696744" cy="369332"/>
          </a:xfrm>
          <a:prstGeom prst="rect">
            <a:avLst/>
          </a:prstGeom>
          <a:noFill/>
        </p:spPr>
        <p:txBody>
          <a:bodyPr wrap="square">
            <a:spAutoFit/>
          </a:bodyPr>
          <a:lstStyle/>
          <a:p>
            <a:pPr algn="ctr"/>
            <a:r>
              <a:rPr lang="es-ES">
                <a:latin typeface="Courier New" panose="02070309020205020404" pitchFamily="49" charset="0"/>
                <a:cs typeface="Courier New" panose="02070309020205020404" pitchFamily="49" charset="0"/>
                <a:hlinkClick r:id="rId3"/>
              </a:rPr>
              <a:t>https://nlp.lsi.upc.edu/freeling/demo/demo.php</a:t>
            </a:r>
            <a:endParaRPr lang="es-ES">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94714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Análisis</a:t>
            </a:r>
            <a:r>
              <a:rPr lang="ca-ES" sz="2800">
                <a:solidFill>
                  <a:srgbClr val="176FB1"/>
                </a:solidFill>
              </a:rPr>
              <a:t> </a:t>
            </a:r>
            <a:r>
              <a:rPr lang="ca-ES" sz="2800" err="1">
                <a:solidFill>
                  <a:srgbClr val="176FB1"/>
                </a:solidFill>
              </a:rPr>
              <a:t>automático</a:t>
            </a:r>
            <a:r>
              <a:rPr lang="ca-ES" sz="2800">
                <a:solidFill>
                  <a:srgbClr val="176FB1"/>
                </a:solidFill>
              </a:rPr>
              <a:t> con </a:t>
            </a:r>
            <a:r>
              <a:rPr lang="ca-ES" sz="2800" err="1">
                <a:solidFill>
                  <a:srgbClr val="176FB1"/>
                </a:solidFill>
              </a:rPr>
              <a:t>FreeLing</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578864"/>
            <a:ext cx="10515600" cy="4593336"/>
          </a:xfrm>
        </p:spPr>
        <p:txBody>
          <a:bodyPr>
            <a:normAutofit/>
          </a:bodyPr>
          <a:lstStyle/>
          <a:p>
            <a:pPr marL="1588" indent="12700" algn="just">
              <a:lnSpc>
                <a:spcPct val="120000"/>
              </a:lnSpc>
              <a:spcBef>
                <a:spcPts val="600"/>
              </a:spcBef>
              <a:buClr>
                <a:schemeClr val="accent1"/>
              </a:buClr>
              <a:buSzPct val="76000"/>
              <a:buNone/>
              <a:defRPr/>
            </a:pPr>
            <a:endParaRPr lang="es-ES" sz="2000">
              <a:ea typeface="ＭＳ Ｐゴシック" pitchFamily="34" charset="-128"/>
              <a:cs typeface="Calibri Light" panose="020F0302020204030204" pitchFamily="34" charset="0"/>
            </a:endParaRPr>
          </a:p>
          <a:p>
            <a:pPr marL="1588" indent="12700" algn="just">
              <a:lnSpc>
                <a:spcPct val="120000"/>
              </a:lnSpc>
              <a:spcBef>
                <a:spcPts val="600"/>
              </a:spcBef>
              <a:buClr>
                <a:schemeClr val="accent1"/>
              </a:buClr>
              <a:buSzPct val="76000"/>
              <a:buNone/>
              <a:defRPr/>
            </a:pPr>
            <a:endParaRPr lang="es-ES" sz="2000">
              <a:ea typeface="ＭＳ Ｐゴシック" pitchFamily="34" charset="-128"/>
              <a:cs typeface="Calibri Light" panose="020F0302020204030204" pitchFamily="34" charset="0"/>
            </a:endParaRPr>
          </a:p>
          <a:p>
            <a:pPr marL="1588" indent="12700" algn="just">
              <a:lnSpc>
                <a:spcPct val="120000"/>
              </a:lnSpc>
              <a:spcBef>
                <a:spcPts val="600"/>
              </a:spcBef>
              <a:buClr>
                <a:schemeClr val="accent1"/>
              </a:buClr>
              <a:buSzPct val="76000"/>
              <a:buNone/>
              <a:defRPr/>
            </a:pPr>
            <a:endParaRPr lang="es-ES" sz="2000">
              <a:ea typeface="ＭＳ Ｐゴシック" pitchFamily="34" charset="-128"/>
              <a:cs typeface="Calibri Light" panose="020F0302020204030204" pitchFamily="34" charset="0"/>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59</a:t>
            </a:fld>
            <a:endParaRPr lang="es-ES" noProof="0"/>
          </a:p>
        </p:txBody>
      </p:sp>
      <p:sp>
        <p:nvSpPr>
          <p:cNvPr id="7" name="CuadroTexto 6">
            <a:extLst>
              <a:ext uri="{FF2B5EF4-FFF2-40B4-BE49-F238E27FC236}">
                <a16:creationId xmlns:a16="http://schemas.microsoft.com/office/drawing/2014/main" id="{52830FA4-3BBC-5D2D-BCCE-73EA899E0A9C}"/>
              </a:ext>
            </a:extLst>
          </p:cNvPr>
          <p:cNvSpPr txBox="1"/>
          <p:nvPr/>
        </p:nvSpPr>
        <p:spPr>
          <a:xfrm>
            <a:off x="1600200" y="2592929"/>
            <a:ext cx="8991600" cy="1200329"/>
          </a:xfrm>
          <a:prstGeom prst="rect">
            <a:avLst/>
          </a:prstGeom>
          <a:noFill/>
          <a:ln w="6350">
            <a:solidFill>
              <a:schemeClr val="tx1"/>
            </a:solidFill>
          </a:ln>
        </p:spPr>
        <p:txBody>
          <a:bodyPr wrap="square">
            <a:spAutoFit/>
          </a:bodyPr>
          <a:lstStyle/>
          <a:p>
            <a:r>
              <a:rPr lang="es-ES" sz="1200" b="1">
                <a:solidFill>
                  <a:srgbClr val="666666"/>
                </a:solidFill>
                <a:latin typeface="Courier New" panose="02070309020205020404" pitchFamily="49" charset="0"/>
                <a:cs typeface="Courier New" panose="02070309020205020404" pitchFamily="49" charset="0"/>
              </a:rPr>
              <a:t>TEXTO 1</a:t>
            </a:r>
            <a:endParaRPr lang="es-ES" sz="1200" b="0" i="0">
              <a:solidFill>
                <a:srgbClr val="666666"/>
              </a:solidFill>
              <a:effectLst/>
              <a:latin typeface="Courier New" panose="02070309020205020404" pitchFamily="49" charset="0"/>
              <a:cs typeface="Courier New" panose="02070309020205020404" pitchFamily="49" charset="0"/>
            </a:endParaRPr>
          </a:p>
          <a:p>
            <a:r>
              <a:rPr lang="es-ES" sz="1200" b="0" i="0">
                <a:effectLst/>
                <a:latin typeface="Courier New" panose="02070309020205020404" pitchFamily="49" charset="0"/>
                <a:cs typeface="Courier New" panose="02070309020205020404" pitchFamily="49" charset="0"/>
              </a:rPr>
              <a:t>Desde un punto de vista estrictamente químico, el colesterol es una molécula que pertenece a la familia de los </a:t>
            </a:r>
            <a:r>
              <a:rPr lang="es-ES" sz="1200" i="0" u="none" strike="noStrike">
                <a:effectLst/>
                <a:latin typeface="Courier New" panose="02070309020205020404" pitchFamily="49" charset="0"/>
                <a:cs typeface="Courier New" panose="02070309020205020404" pitchFamily="49" charset="0"/>
              </a:rPr>
              <a:t>esteroles</a:t>
            </a:r>
            <a:r>
              <a:rPr lang="es-ES" sz="1200" b="0" i="0">
                <a:effectLst/>
                <a:latin typeface="Courier New" panose="02070309020205020404" pitchFamily="49" charset="0"/>
                <a:cs typeface="Courier New" panose="02070309020205020404" pitchFamily="49" charset="0"/>
              </a:rPr>
              <a:t>. Se encuentra de forma exclusiva en los tejidos y en el plasma sanguíneo de los animales vertebrados y, en su justa medida, es indispensable para el normal mantenimiento de la salud. A pesar de ello no se considera un “nutriente esencial” ya que, en condiciones normales, cada organismo es capaz de generar todo el colesterol que precisa. </a:t>
            </a:r>
            <a:endParaRPr lang="es-ES" sz="1200">
              <a:latin typeface="Courier New" panose="02070309020205020404" pitchFamily="49" charset="0"/>
              <a:cs typeface="Courier New" panose="02070309020205020404" pitchFamily="49" charset="0"/>
            </a:endParaRPr>
          </a:p>
        </p:txBody>
      </p:sp>
      <p:sp>
        <p:nvSpPr>
          <p:cNvPr id="8" name="CuadroTexto 7">
            <a:extLst>
              <a:ext uri="{FF2B5EF4-FFF2-40B4-BE49-F238E27FC236}">
                <a16:creationId xmlns:a16="http://schemas.microsoft.com/office/drawing/2014/main" id="{A05A0E77-4C2F-C9C8-3CB1-C3B40D1E7C2F}"/>
              </a:ext>
            </a:extLst>
          </p:cNvPr>
          <p:cNvSpPr txBox="1"/>
          <p:nvPr/>
        </p:nvSpPr>
        <p:spPr>
          <a:xfrm>
            <a:off x="1600200" y="4118165"/>
            <a:ext cx="8991600" cy="1015663"/>
          </a:xfrm>
          <a:prstGeom prst="rect">
            <a:avLst/>
          </a:prstGeom>
          <a:noFill/>
          <a:ln w="6350">
            <a:solidFill>
              <a:schemeClr val="tx1"/>
            </a:solidFill>
          </a:ln>
        </p:spPr>
        <p:txBody>
          <a:bodyPr wrap="square" rtlCol="0">
            <a:spAutoFit/>
          </a:bodyPr>
          <a:lstStyle/>
          <a:p>
            <a:r>
              <a:rPr lang="es-ES" sz="1200" b="1">
                <a:latin typeface="Courier New" panose="02070309020205020404" pitchFamily="49" charset="0"/>
                <a:cs typeface="Courier New" panose="02070309020205020404" pitchFamily="49" charset="0"/>
              </a:rPr>
              <a:t>TEXTO 2</a:t>
            </a:r>
          </a:p>
          <a:p>
            <a:r>
              <a:rPr lang="es-ES" sz="1200">
                <a:latin typeface="Courier New" panose="02070309020205020404" pitchFamily="49" charset="0"/>
                <a:cs typeface="Courier New" panose="02070309020205020404" pitchFamily="49" charset="0"/>
              </a:rPr>
              <a:t>la culpa es de occidente por eso no les queda mas remedio que inmolarse todas esas frases son de "</a:t>
            </a:r>
            <a:r>
              <a:rPr lang="es-ES" sz="1200" err="1">
                <a:latin typeface="Courier New" panose="02070309020205020404" pitchFamily="49" charset="0"/>
                <a:cs typeface="Courier New" panose="02070309020205020404" pitchFamily="49" charset="0"/>
              </a:rPr>
              <a:t>ilustrisimos</a:t>
            </a:r>
            <a:r>
              <a:rPr lang="es-ES" sz="1200">
                <a:latin typeface="Courier New" panose="02070309020205020404" pitchFamily="49" charset="0"/>
                <a:cs typeface="Courier New" panose="02070309020205020404" pitchFamily="49" charset="0"/>
              </a:rPr>
              <a:t>" de </a:t>
            </a:r>
            <a:r>
              <a:rPr lang="es-ES" sz="1200" err="1">
                <a:latin typeface="Courier New" panose="02070309020205020404" pitchFamily="49" charset="0"/>
                <a:cs typeface="Courier New" panose="02070309020205020404" pitchFamily="49" charset="0"/>
              </a:rPr>
              <a:t>españa</a:t>
            </a:r>
            <a:r>
              <a:rPr lang="es-ES" sz="1200">
                <a:latin typeface="Courier New" panose="02070309020205020404" pitchFamily="49" charset="0"/>
                <a:cs typeface="Courier New" panose="02070309020205020404" pitchFamily="49" charset="0"/>
              </a:rPr>
              <a:t>..la elite intelectual del </a:t>
            </a:r>
            <a:r>
              <a:rPr lang="es-ES" sz="1200" err="1">
                <a:latin typeface="Courier New" panose="02070309020205020404" pitchFamily="49" charset="0"/>
                <a:cs typeface="Courier New" panose="02070309020205020404" pitchFamily="49" charset="0"/>
              </a:rPr>
              <a:t>pais</a:t>
            </a:r>
            <a:r>
              <a:rPr lang="es-ES" sz="1200">
                <a:latin typeface="Courier New" panose="02070309020205020404" pitchFamily="49" charset="0"/>
                <a:cs typeface="Courier New" panose="02070309020205020404" pitchFamily="49" charset="0"/>
              </a:rPr>
              <a:t> ya ves que el </a:t>
            </a:r>
            <a:r>
              <a:rPr lang="es-ES" sz="1200" err="1">
                <a:latin typeface="Courier New" panose="02070309020205020404" pitchFamily="49" charset="0"/>
                <a:cs typeface="Courier New" panose="02070309020205020404" pitchFamily="49" charset="0"/>
              </a:rPr>
              <a:t>nivelazo</a:t>
            </a:r>
            <a:r>
              <a:rPr lang="es-ES" sz="1200">
                <a:latin typeface="Courier New" panose="02070309020205020404" pitchFamily="49" charset="0"/>
                <a:cs typeface="Courier New" panose="02070309020205020404" pitchFamily="49" charset="0"/>
              </a:rPr>
              <a:t> nos deja al resto de los mortales como simples retrasados suerte que tu estas por encima del resto de mortales...sigue disfrutando de tu tremenda ignorancia jodido paleto</a:t>
            </a:r>
          </a:p>
        </p:txBody>
      </p:sp>
    </p:spTree>
    <p:extLst>
      <p:ext uri="{BB962C8B-B14F-4D97-AF65-F5344CB8AC3E}">
        <p14:creationId xmlns:p14="http://schemas.microsoft.com/office/powerpoint/2010/main" val="170491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Presentación</a:t>
            </a:r>
            <a:r>
              <a:rPr lang="ca-ES" sz="2800">
                <a:solidFill>
                  <a:srgbClr val="176FB1"/>
                </a:solidFill>
              </a:rPr>
              <a:t> del </a:t>
            </a:r>
            <a:r>
              <a:rPr lang="ca-ES" sz="2800" err="1">
                <a:solidFill>
                  <a:srgbClr val="176FB1"/>
                </a:solidFill>
              </a:rPr>
              <a:t>STeL</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578864"/>
            <a:ext cx="10515600" cy="4593336"/>
          </a:xfrm>
        </p:spPr>
        <p:txBody>
          <a:bodyPr>
            <a:normAutofit/>
          </a:bodyPr>
          <a:lstStyle/>
          <a:p>
            <a:pPr marL="1588" indent="12700" algn="just">
              <a:lnSpc>
                <a:spcPct val="120000"/>
              </a:lnSpc>
              <a:spcBef>
                <a:spcPts val="600"/>
              </a:spcBef>
              <a:buClr>
                <a:schemeClr val="accent1"/>
              </a:buClr>
              <a:buSzPct val="76000"/>
              <a:buNone/>
              <a:defRPr/>
            </a:pPr>
            <a:r>
              <a:rPr lang="es-ES" sz="1800">
                <a:ea typeface="ＭＳ Ｐゴシック" pitchFamily="34" charset="-128"/>
                <a:cs typeface="Calibri Light" panose="020F0302020204030204" pitchFamily="34" charset="0"/>
              </a:rPr>
              <a:t>Cursos impartidos anteriormente:</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Introducción a la estadística con R (</a:t>
            </a:r>
            <a:r>
              <a:rPr lang="es-ES" sz="1800" err="1">
                <a:ea typeface="ＭＳ Ｐゴシック" pitchFamily="34" charset="-128"/>
                <a:cs typeface="Calibri Light" panose="020F0302020204030204" pitchFamily="34" charset="0"/>
              </a:rPr>
              <a:t>RStudio</a:t>
            </a:r>
            <a:r>
              <a:rPr lang="es-ES" sz="1800">
                <a:ea typeface="ＭＳ Ｐゴシック" pitchFamily="34" charset="-128"/>
                <a:cs typeface="Calibri Light" panose="020F0302020204030204" pitchFamily="34" charset="0"/>
              </a:rPr>
              <a:t>)</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Traducción asistida por ordenador</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Análisis de datos cualitativos</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Anotación de corpus audiovisuales con ELAN</a:t>
            </a: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Transcripción de textos orales con </a:t>
            </a:r>
            <a:r>
              <a:rPr lang="es-ES" sz="1800" err="1">
                <a:ea typeface="ＭＳ Ｐゴシック" pitchFamily="34" charset="-128"/>
                <a:cs typeface="Calibri Light" panose="020F0302020204030204" pitchFamily="34" charset="0"/>
              </a:rPr>
              <a:t>Transcriber</a:t>
            </a:r>
            <a:endParaRPr lang="es-ES" sz="1800">
              <a:ea typeface="ＭＳ Ｐゴシック" pitchFamily="34" charset="-128"/>
              <a:cs typeface="Calibri Light" panose="020F0302020204030204" pitchFamily="34" charset="0"/>
            </a:endParaRPr>
          </a:p>
          <a:p>
            <a:pPr lvl="1" algn="just">
              <a:lnSpc>
                <a:spcPct val="110000"/>
              </a:lnSpc>
              <a:buClr>
                <a:schemeClr val="accent1"/>
              </a:buClr>
              <a:buSzPct val="76000"/>
              <a:defRPr/>
            </a:pPr>
            <a:r>
              <a:rPr lang="es-ES" sz="1800">
                <a:ea typeface="ＭＳ Ｐゴシック" pitchFamily="34" charset="-128"/>
                <a:cs typeface="Calibri Light" panose="020F0302020204030204" pitchFamily="34" charset="0"/>
              </a:rPr>
              <a:t>LaTeX, un editor de textos científicos</a:t>
            </a:r>
            <a:endParaRPr lang="ca-ES" sz="1800">
              <a:ea typeface="ＭＳ Ｐゴシック" pitchFamily="34" charset="-128"/>
              <a:cs typeface="Calibri Light" panose="020F0302020204030204" pitchFamily="34" charset="0"/>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6</a:t>
            </a:fld>
            <a:endParaRPr lang="es-ES" noProof="0"/>
          </a:p>
        </p:txBody>
      </p:sp>
    </p:spTree>
    <p:extLst>
      <p:ext uri="{BB962C8B-B14F-4D97-AF65-F5344CB8AC3E}">
        <p14:creationId xmlns:p14="http://schemas.microsoft.com/office/powerpoint/2010/main" val="2000072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3B64D3E-2E9F-FC51-1617-3168E5971590}"/>
              </a:ext>
            </a:extLst>
          </p:cNvPr>
          <p:cNvSpPr>
            <a:spLocks noGrp="1"/>
          </p:cNvSpPr>
          <p:nvPr>
            <p:ph type="sldNum" sz="quarter" idx="12"/>
          </p:nvPr>
        </p:nvSpPr>
        <p:spPr/>
        <p:txBody>
          <a:bodyPr/>
          <a:lstStyle/>
          <a:p>
            <a:pPr rtl="0"/>
            <a:fld id="{3A98EE3D-8CD1-4C3F-BD1C-C98C9596463C}" type="slidenum">
              <a:rPr lang="es-ES" noProof="0" smtClean="0"/>
              <a:t>60</a:t>
            </a:fld>
            <a:endParaRPr lang="es-ES" noProof="0"/>
          </a:p>
        </p:txBody>
      </p:sp>
      <p:sp>
        <p:nvSpPr>
          <p:cNvPr id="3" name="2 Marcador de contenido">
            <a:extLst>
              <a:ext uri="{FF2B5EF4-FFF2-40B4-BE49-F238E27FC236}">
                <a16:creationId xmlns:a16="http://schemas.microsoft.com/office/drawing/2014/main" id="{69262E7F-5757-4DBA-0BA9-268D17E14EE3}"/>
              </a:ext>
            </a:extLst>
          </p:cNvPr>
          <p:cNvSpPr txBox="1">
            <a:spLocks/>
          </p:cNvSpPr>
          <p:nvPr/>
        </p:nvSpPr>
        <p:spPr>
          <a:xfrm>
            <a:off x="1981200" y="1596118"/>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ctr">
              <a:buFont typeface="Arial" charset="0"/>
              <a:buNone/>
              <a:defRPr/>
            </a:pPr>
            <a:endParaRPr lang="es-ES" sz="3600">
              <a:solidFill>
                <a:srgbClr val="666633"/>
              </a:solidFill>
              <a:latin typeface="Arial" charset="0"/>
              <a:ea typeface="ＭＳ Ｐゴシック" pitchFamily="34" charset="-128"/>
              <a:cs typeface="Arial" charset="0"/>
            </a:endParaRPr>
          </a:p>
          <a:p>
            <a:pPr marL="274320" indent="-274320" algn="ctr">
              <a:buFont typeface="Arial" charset="0"/>
              <a:buNone/>
              <a:defRPr/>
            </a:pPr>
            <a:r>
              <a:rPr lang="es-ES" sz="4000">
                <a:solidFill>
                  <a:srgbClr val="054681"/>
                </a:solidFill>
                <a:latin typeface="Calibri Light" panose="020F0302020204030204" pitchFamily="34" charset="0"/>
                <a:ea typeface="ＭＳ Ｐゴシック" pitchFamily="34" charset="-128"/>
                <a:cs typeface="Calibri Light" panose="020F0302020204030204" pitchFamily="34" charset="0"/>
              </a:rPr>
              <a:t>Gracias por vuestra atención</a:t>
            </a:r>
          </a:p>
          <a:p>
            <a:pPr marL="274320" indent="-274320" algn="just">
              <a:buFont typeface="Arial" charset="0"/>
              <a:buNone/>
              <a:defRPr/>
            </a:pPr>
            <a:endParaRPr lang="es-ES" sz="1800">
              <a:solidFill>
                <a:srgbClr val="666633"/>
              </a:solidFill>
              <a:latin typeface="Arial" charset="0"/>
              <a:ea typeface="ＭＳ Ｐゴシック" pitchFamily="34" charset="-128"/>
              <a:cs typeface="Arial" charset="0"/>
            </a:endParaRPr>
          </a:p>
        </p:txBody>
      </p:sp>
      <p:pic>
        <p:nvPicPr>
          <p:cNvPr id="4" name="6 Imagen" descr="logo stel.jpg">
            <a:extLst>
              <a:ext uri="{FF2B5EF4-FFF2-40B4-BE49-F238E27FC236}">
                <a16:creationId xmlns:a16="http://schemas.microsoft.com/office/drawing/2014/main" id="{2055A3D6-CD93-14AE-D7FC-4CB341431E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0304" y="3429000"/>
            <a:ext cx="5071021" cy="7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971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355840"/>
            <a:ext cx="10515600" cy="4593336"/>
          </a:xfrm>
        </p:spPr>
        <p:txBody>
          <a:bodyPr>
            <a:normAutofit/>
          </a:bodyPr>
          <a:lstStyle/>
          <a:p>
            <a:pPr marL="0" indent="0">
              <a:lnSpc>
                <a:spcPct val="150000"/>
              </a:lnSpc>
              <a:spcAft>
                <a:spcPts val="800"/>
              </a:spcAft>
              <a:buNone/>
            </a:pPr>
            <a:r>
              <a:rPr lang="es-ES" sz="1800" b="1">
                <a:solidFill>
                  <a:srgbClr val="176FB1"/>
                </a:solidFill>
                <a:effectLst/>
                <a:ea typeface="Calibri" panose="020F0502020204030204" pitchFamily="34" charset="0"/>
                <a:cs typeface="Times New Roman" panose="02020603050405020304" pitchFamily="18" charset="0"/>
              </a:rPr>
              <a:t>Proyecto </a:t>
            </a:r>
            <a:r>
              <a:rPr lang="es-ES" sz="1800" b="1" i="1">
                <a:solidFill>
                  <a:srgbClr val="176FB1"/>
                </a:solidFill>
                <a:effectLst/>
                <a:ea typeface="Calibri" panose="020F0502020204030204" pitchFamily="34" charset="0"/>
                <a:cs typeface="Times New Roman" panose="02020603050405020304" pitchFamily="18" charset="0"/>
              </a:rPr>
              <a:t>Vives Debate </a:t>
            </a:r>
          </a:p>
          <a:p>
            <a:pPr marL="0" indent="0">
              <a:lnSpc>
                <a:spcPct val="150000"/>
              </a:lnSpc>
              <a:spcBef>
                <a:spcPts val="0"/>
              </a:spcBef>
              <a:spcAft>
                <a:spcPts val="800"/>
              </a:spcAft>
              <a:buNone/>
            </a:pPr>
            <a:r>
              <a:rPr lang="es-ES" sz="1800">
                <a:effectLst/>
                <a:ea typeface="Calibri" panose="020F0502020204030204" pitchFamily="34" charset="0"/>
                <a:cs typeface="Times New Roman" panose="02020603050405020304" pitchFamily="18" charset="0"/>
              </a:rPr>
              <a:t>Colaboración con el</a:t>
            </a:r>
            <a:r>
              <a:rPr lang="es-ES" sz="1800" b="1" i="1">
                <a:effectLst/>
                <a:ea typeface="Calibri" panose="020F0502020204030204" pitchFamily="34" charset="0"/>
                <a:cs typeface="Times New Roman" panose="02020603050405020304" pitchFamily="18" charset="0"/>
              </a:rPr>
              <a:t> </a:t>
            </a:r>
            <a:r>
              <a:rPr lang="es-ES" sz="1800">
                <a:effectLst/>
                <a:ea typeface="Calibri" panose="020F0502020204030204" pitchFamily="34" charset="0"/>
                <a:cs typeface="Times New Roman" panose="02020603050405020304" pitchFamily="18" charset="0"/>
              </a:rPr>
              <a:t>VRAIN (</a:t>
            </a:r>
            <a:r>
              <a:rPr lang="es-ES" sz="1800" err="1">
                <a:effectLst/>
                <a:ea typeface="Calibri" panose="020F0502020204030204" pitchFamily="34" charset="0"/>
                <a:cs typeface="Times New Roman" panose="02020603050405020304" pitchFamily="18" charset="0"/>
              </a:rPr>
              <a:t>Valencian</a:t>
            </a:r>
            <a:r>
              <a:rPr lang="es-ES" sz="1800">
                <a:effectLst/>
                <a:ea typeface="Calibri" panose="020F0502020204030204" pitchFamily="34" charset="0"/>
                <a:cs typeface="Times New Roman" panose="02020603050405020304" pitchFamily="18" charset="0"/>
              </a:rPr>
              <a:t> </a:t>
            </a:r>
            <a:r>
              <a:rPr lang="es-ES" sz="1800" err="1">
                <a:effectLst/>
                <a:ea typeface="Calibri" panose="020F0502020204030204" pitchFamily="34" charset="0"/>
                <a:cs typeface="Times New Roman" panose="02020603050405020304" pitchFamily="18" charset="0"/>
              </a:rPr>
              <a:t>Research</a:t>
            </a:r>
            <a:r>
              <a:rPr lang="es-ES" sz="1800">
                <a:effectLst/>
                <a:ea typeface="Calibri" panose="020F0502020204030204" pitchFamily="34" charset="0"/>
                <a:cs typeface="Times New Roman" panose="02020603050405020304" pitchFamily="18" charset="0"/>
              </a:rPr>
              <a:t> </a:t>
            </a:r>
            <a:r>
              <a:rPr lang="es-ES" sz="1800" err="1">
                <a:effectLst/>
                <a:ea typeface="Calibri" panose="020F0502020204030204" pitchFamily="34" charset="0"/>
                <a:cs typeface="Times New Roman" panose="02020603050405020304" pitchFamily="18" charset="0"/>
              </a:rPr>
              <a:t>Institut</a:t>
            </a:r>
            <a:r>
              <a:rPr lang="es-ES" sz="1800">
                <a:effectLst/>
                <a:ea typeface="Calibri" panose="020F0502020204030204" pitchFamily="34" charset="0"/>
                <a:cs typeface="Times New Roman" panose="02020603050405020304" pitchFamily="18" charset="0"/>
              </a:rPr>
              <a:t> </a:t>
            </a:r>
            <a:r>
              <a:rPr lang="es-ES" sz="1800" err="1">
                <a:effectLst/>
                <a:ea typeface="Calibri" panose="020F0502020204030204" pitchFamily="34" charset="0"/>
                <a:cs typeface="Times New Roman" panose="02020603050405020304" pitchFamily="18" charset="0"/>
              </a:rPr>
              <a:t>for</a:t>
            </a:r>
            <a:r>
              <a:rPr lang="es-ES" sz="1800">
                <a:effectLst/>
                <a:ea typeface="Calibri" panose="020F0502020204030204" pitchFamily="34" charset="0"/>
                <a:cs typeface="Times New Roman" panose="02020603050405020304" pitchFamily="18" charset="0"/>
              </a:rPr>
              <a:t> Artificial </a:t>
            </a:r>
            <a:r>
              <a:rPr lang="es-ES" sz="1800" err="1">
                <a:effectLst/>
                <a:ea typeface="Calibri" panose="020F0502020204030204" pitchFamily="34" charset="0"/>
                <a:cs typeface="Times New Roman" panose="02020603050405020304" pitchFamily="18" charset="0"/>
              </a:rPr>
              <a:t>Intelligence</a:t>
            </a:r>
            <a:r>
              <a:rPr lang="es-ES" sz="1800">
                <a:effectLst/>
                <a:ea typeface="Calibri" panose="020F0502020204030204" pitchFamily="34" charset="0"/>
                <a:cs typeface="Times New Roman" panose="02020603050405020304" pitchFamily="18" charset="0"/>
              </a:rPr>
              <a:t>) de la Universidad Politécnica de Valencia.</a:t>
            </a:r>
          </a:p>
          <a:p>
            <a:pPr marL="0" indent="0">
              <a:lnSpc>
                <a:spcPct val="150000"/>
              </a:lnSpc>
              <a:spcBef>
                <a:spcPts val="0"/>
              </a:spcBef>
              <a:spcAft>
                <a:spcPts val="800"/>
              </a:spcAft>
              <a:buNone/>
            </a:pPr>
            <a:r>
              <a:rPr lang="es-ES" sz="1800">
                <a:ea typeface="Calibri" panose="020F0502020204030204" pitchFamily="34" charset="0"/>
                <a:cs typeface="Times New Roman" panose="02020603050405020304" pitchFamily="18" charset="0"/>
              </a:rPr>
              <a:t>A</a:t>
            </a:r>
            <a:r>
              <a:rPr lang="es-ES" sz="1800">
                <a:effectLst/>
                <a:ea typeface="Calibri" panose="020F0502020204030204" pitchFamily="34" charset="0"/>
                <a:cs typeface="Times New Roman" panose="02020603050405020304" pitchFamily="18" charset="0"/>
              </a:rPr>
              <a:t>notación argumentativa del corpus Vives Debate, formado por las transcripciones de los debates de la Liga de Debate Universitaria 2019 de la </a:t>
            </a:r>
            <a:r>
              <a:rPr lang="es-ES" sz="1800" err="1">
                <a:effectLst/>
                <a:ea typeface="Calibri" panose="020F0502020204030204" pitchFamily="34" charset="0"/>
                <a:cs typeface="Times New Roman" panose="02020603050405020304" pitchFamily="18" charset="0"/>
              </a:rPr>
              <a:t>Xarxa</a:t>
            </a:r>
            <a:r>
              <a:rPr lang="es-ES" sz="1800">
                <a:effectLst/>
                <a:ea typeface="Calibri" panose="020F0502020204030204" pitchFamily="34" charset="0"/>
                <a:cs typeface="Times New Roman" panose="02020603050405020304" pitchFamily="18" charset="0"/>
              </a:rPr>
              <a:t> Vives.</a:t>
            </a:r>
          </a:p>
          <a:p>
            <a:pPr lvl="1" algn="just">
              <a:lnSpc>
                <a:spcPct val="100000"/>
              </a:lnSpc>
              <a:spcBef>
                <a:spcPts val="0"/>
              </a:spcBef>
            </a:pPr>
            <a:r>
              <a:rPr lang="es-ES" sz="1800">
                <a:effectLst/>
                <a:ea typeface="Calibri" panose="020F0502020204030204" pitchFamily="34" charset="0"/>
                <a:cs typeface="Times New Roman" panose="02020603050405020304" pitchFamily="18" charset="0"/>
              </a:rPr>
              <a:t>Revisión de la transcripción automática. </a:t>
            </a:r>
          </a:p>
          <a:p>
            <a:pPr lvl="1" algn="just">
              <a:lnSpc>
                <a:spcPct val="100000"/>
              </a:lnSpc>
              <a:spcBef>
                <a:spcPts val="0"/>
              </a:spcBef>
            </a:pPr>
            <a:r>
              <a:rPr lang="es-ES" sz="1800">
                <a:effectLst/>
                <a:ea typeface="Calibri" panose="020F0502020204030204" pitchFamily="34" charset="0"/>
                <a:cs typeface="Times New Roman" panose="02020603050405020304" pitchFamily="18" charset="0"/>
              </a:rPr>
              <a:t>Segmentación del texto en unidades argumentativas (ADU).</a:t>
            </a:r>
          </a:p>
          <a:p>
            <a:pPr lvl="1" algn="just">
              <a:lnSpc>
                <a:spcPct val="100000"/>
              </a:lnSpc>
              <a:spcBef>
                <a:spcPts val="0"/>
              </a:spcBef>
              <a:spcAft>
                <a:spcPts val="800"/>
              </a:spcAft>
            </a:pPr>
            <a:r>
              <a:rPr lang="es-ES" sz="1800">
                <a:effectLst/>
                <a:ea typeface="Calibri" panose="020F0502020204030204" pitchFamily="34" charset="0"/>
                <a:cs typeface="Times New Roman" panose="02020603050405020304" pitchFamily="18" charset="0"/>
              </a:rPr>
              <a:t>Anotación de los tipos de relaciones argumentativas entre ADU (inferencia, conflicto, reformulación).</a:t>
            </a:r>
          </a:p>
          <a:p>
            <a:pPr marL="0" lvl="0" indent="0" algn="just">
              <a:lnSpc>
                <a:spcPct val="150000"/>
              </a:lnSpc>
              <a:spcAft>
                <a:spcPts val="800"/>
              </a:spcAft>
              <a:buNone/>
            </a:pPr>
            <a:endParaRPr lang="ca-ES" sz="1600">
              <a:effectLst/>
              <a:ea typeface="Calibri" panose="020F050202020403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7</a:t>
            </a:fld>
            <a:endParaRPr lang="es-ES" noProof="0"/>
          </a:p>
        </p:txBody>
      </p:sp>
    </p:spTree>
    <p:extLst>
      <p:ext uri="{BB962C8B-B14F-4D97-AF65-F5344CB8AC3E}">
        <p14:creationId xmlns:p14="http://schemas.microsoft.com/office/powerpoint/2010/main" val="753560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3" name="Marcador de contenido 2">
            <a:extLst>
              <a:ext uri="{FF2B5EF4-FFF2-40B4-BE49-F238E27FC236}">
                <a16:creationId xmlns:a16="http://schemas.microsoft.com/office/drawing/2014/main" id="{36E5BDD1-CF2C-032C-9773-69FF71C176A0}"/>
              </a:ext>
            </a:extLst>
          </p:cNvPr>
          <p:cNvSpPr>
            <a:spLocks noGrp="1"/>
          </p:cNvSpPr>
          <p:nvPr>
            <p:ph idx="1"/>
          </p:nvPr>
        </p:nvSpPr>
        <p:spPr>
          <a:xfrm>
            <a:off x="838200" y="1355840"/>
            <a:ext cx="10515600" cy="4593336"/>
          </a:xfrm>
        </p:spPr>
        <p:txBody>
          <a:bodyPr>
            <a:normAutofit/>
          </a:bodyPr>
          <a:lstStyle/>
          <a:p>
            <a:pPr marL="0" indent="0">
              <a:lnSpc>
                <a:spcPct val="150000"/>
              </a:lnSpc>
              <a:spcAft>
                <a:spcPts val="800"/>
              </a:spcAft>
              <a:buNone/>
            </a:pPr>
            <a:r>
              <a:rPr lang="es-ES" sz="1800" b="1">
                <a:solidFill>
                  <a:srgbClr val="176FB1"/>
                </a:solidFill>
                <a:effectLst/>
                <a:ea typeface="Calibri" panose="020F0502020204030204" pitchFamily="34" charset="0"/>
                <a:cs typeface="Times New Roman" panose="02020603050405020304" pitchFamily="18" charset="0"/>
              </a:rPr>
              <a:t>Proyecto </a:t>
            </a:r>
            <a:r>
              <a:rPr lang="es-ES" sz="1800" b="1" i="1">
                <a:solidFill>
                  <a:srgbClr val="176FB1"/>
                </a:solidFill>
                <a:effectLst/>
                <a:ea typeface="Calibri" panose="020F0502020204030204" pitchFamily="34" charset="0"/>
                <a:cs typeface="Times New Roman" panose="02020603050405020304" pitchFamily="18" charset="0"/>
              </a:rPr>
              <a:t>Vives Debate </a:t>
            </a:r>
          </a:p>
          <a:p>
            <a:pPr marL="0" lvl="0" indent="0" algn="just">
              <a:lnSpc>
                <a:spcPct val="150000"/>
              </a:lnSpc>
              <a:spcAft>
                <a:spcPts val="800"/>
              </a:spcAft>
              <a:buNone/>
            </a:pPr>
            <a:endParaRPr lang="ca-ES" sz="1600">
              <a:effectLst/>
              <a:ea typeface="Calibri" panose="020F050202020403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8</a:t>
            </a:fld>
            <a:endParaRPr lang="es-ES" noProof="0"/>
          </a:p>
        </p:txBody>
      </p:sp>
      <p:pic>
        <p:nvPicPr>
          <p:cNvPr id="6" name="Imagen 5">
            <a:extLst>
              <a:ext uri="{FF2B5EF4-FFF2-40B4-BE49-F238E27FC236}">
                <a16:creationId xmlns:a16="http://schemas.microsoft.com/office/drawing/2014/main" id="{95E43907-CE59-A523-A748-503A7941B363}"/>
              </a:ext>
            </a:extLst>
          </p:cNvPr>
          <p:cNvPicPr>
            <a:picLocks noChangeAspect="1"/>
          </p:cNvPicPr>
          <p:nvPr/>
        </p:nvPicPr>
        <p:blipFill>
          <a:blip r:embed="rId2"/>
          <a:stretch>
            <a:fillRect/>
          </a:stretch>
        </p:blipFill>
        <p:spPr>
          <a:xfrm>
            <a:off x="1821045" y="1993325"/>
            <a:ext cx="9016288" cy="3653213"/>
          </a:xfrm>
          <a:prstGeom prst="rect">
            <a:avLst/>
          </a:prstGeom>
        </p:spPr>
      </p:pic>
    </p:spTree>
    <p:extLst>
      <p:ext uri="{BB962C8B-B14F-4D97-AF65-F5344CB8AC3E}">
        <p14:creationId xmlns:p14="http://schemas.microsoft.com/office/powerpoint/2010/main" val="76761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DD854-3A00-78EF-59F4-C386CA300A0E}"/>
              </a:ext>
            </a:extLst>
          </p:cNvPr>
          <p:cNvSpPr>
            <a:spLocks noGrp="1"/>
          </p:cNvSpPr>
          <p:nvPr>
            <p:ph type="title"/>
          </p:nvPr>
        </p:nvSpPr>
        <p:spPr/>
        <p:txBody>
          <a:bodyPr>
            <a:normAutofit/>
          </a:bodyPr>
          <a:lstStyle/>
          <a:p>
            <a:r>
              <a:rPr lang="ca-ES" sz="2800" err="1">
                <a:solidFill>
                  <a:srgbClr val="176FB1"/>
                </a:solidFill>
              </a:rPr>
              <a:t>Proyectos</a:t>
            </a:r>
            <a:r>
              <a:rPr lang="ca-ES" sz="2800">
                <a:solidFill>
                  <a:srgbClr val="176FB1"/>
                </a:solidFill>
              </a:rPr>
              <a:t> en los que </a:t>
            </a:r>
            <a:r>
              <a:rPr lang="ca-ES" sz="2800" err="1">
                <a:solidFill>
                  <a:srgbClr val="176FB1"/>
                </a:solidFill>
              </a:rPr>
              <a:t>trabajamos</a:t>
            </a:r>
            <a:endParaRPr lang="ca-ES" sz="2800">
              <a:solidFill>
                <a:srgbClr val="176FB1"/>
              </a:solidFill>
            </a:endParaRPr>
          </a:p>
        </p:txBody>
      </p:sp>
      <p:sp>
        <p:nvSpPr>
          <p:cNvPr id="4" name="Marcador de número de diapositiva 3">
            <a:extLst>
              <a:ext uri="{FF2B5EF4-FFF2-40B4-BE49-F238E27FC236}">
                <a16:creationId xmlns:a16="http://schemas.microsoft.com/office/drawing/2014/main" id="{FE1233D3-1236-37E3-BA78-A108C3F68C15}"/>
              </a:ext>
            </a:extLst>
          </p:cNvPr>
          <p:cNvSpPr>
            <a:spLocks noGrp="1"/>
          </p:cNvSpPr>
          <p:nvPr>
            <p:ph type="sldNum" sz="quarter" idx="12"/>
          </p:nvPr>
        </p:nvSpPr>
        <p:spPr/>
        <p:txBody>
          <a:bodyPr/>
          <a:lstStyle/>
          <a:p>
            <a:pPr rtl="0"/>
            <a:fld id="{3A98EE3D-8CD1-4C3F-BD1C-C98C9596463C}" type="slidenum">
              <a:rPr lang="es-ES" noProof="0" smtClean="0"/>
              <a:t>9</a:t>
            </a:fld>
            <a:endParaRPr lang="es-ES" noProof="0"/>
          </a:p>
        </p:txBody>
      </p:sp>
      <p:pic>
        <p:nvPicPr>
          <p:cNvPr id="8" name="Imagen 7">
            <a:hlinkClick r:id="rId2"/>
            <a:extLst>
              <a:ext uri="{FF2B5EF4-FFF2-40B4-BE49-F238E27FC236}">
                <a16:creationId xmlns:a16="http://schemas.microsoft.com/office/drawing/2014/main" id="{30F692D0-A3DB-14A2-49CD-A4A57255FBE4}"/>
              </a:ext>
            </a:extLst>
          </p:cNvPr>
          <p:cNvPicPr>
            <a:picLocks noChangeAspect="1"/>
          </p:cNvPicPr>
          <p:nvPr/>
        </p:nvPicPr>
        <p:blipFill>
          <a:blip r:embed="rId3"/>
          <a:stretch>
            <a:fillRect/>
          </a:stretch>
        </p:blipFill>
        <p:spPr>
          <a:xfrm>
            <a:off x="1745511" y="1908449"/>
            <a:ext cx="3851311" cy="2250004"/>
          </a:xfrm>
          <a:prstGeom prst="rect">
            <a:avLst/>
          </a:prstGeom>
        </p:spPr>
      </p:pic>
      <p:pic>
        <p:nvPicPr>
          <p:cNvPr id="10" name="Imagen 9">
            <a:extLst>
              <a:ext uri="{FF2B5EF4-FFF2-40B4-BE49-F238E27FC236}">
                <a16:creationId xmlns:a16="http://schemas.microsoft.com/office/drawing/2014/main" id="{A3288750-AE6C-A248-D4BC-4AA0B240DB43}"/>
              </a:ext>
            </a:extLst>
          </p:cNvPr>
          <p:cNvPicPr>
            <a:picLocks noChangeAspect="1"/>
          </p:cNvPicPr>
          <p:nvPr/>
        </p:nvPicPr>
        <p:blipFill>
          <a:blip r:embed="rId4"/>
          <a:stretch>
            <a:fillRect/>
          </a:stretch>
        </p:blipFill>
        <p:spPr>
          <a:xfrm>
            <a:off x="7786876" y="1453139"/>
            <a:ext cx="3566924" cy="3847468"/>
          </a:xfrm>
          <a:prstGeom prst="rect">
            <a:avLst/>
          </a:prstGeom>
        </p:spPr>
      </p:pic>
      <p:pic>
        <p:nvPicPr>
          <p:cNvPr id="12" name="Imagen 11">
            <a:extLst>
              <a:ext uri="{FF2B5EF4-FFF2-40B4-BE49-F238E27FC236}">
                <a16:creationId xmlns:a16="http://schemas.microsoft.com/office/drawing/2014/main" id="{40BEB999-4968-9047-0C7A-C96DCF2CD79D}"/>
              </a:ext>
            </a:extLst>
          </p:cNvPr>
          <p:cNvPicPr>
            <a:picLocks noChangeAspect="1"/>
          </p:cNvPicPr>
          <p:nvPr/>
        </p:nvPicPr>
        <p:blipFill>
          <a:blip r:embed="rId5"/>
          <a:stretch>
            <a:fillRect/>
          </a:stretch>
        </p:blipFill>
        <p:spPr>
          <a:xfrm>
            <a:off x="256127" y="4376215"/>
            <a:ext cx="5889746" cy="1049793"/>
          </a:xfrm>
          <a:prstGeom prst="rect">
            <a:avLst/>
          </a:prstGeom>
        </p:spPr>
      </p:pic>
    </p:spTree>
    <p:extLst>
      <p:ext uri="{BB962C8B-B14F-4D97-AF65-F5344CB8AC3E}">
        <p14:creationId xmlns:p14="http://schemas.microsoft.com/office/powerpoint/2010/main" val="235019733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4C00F4-06E9-43E3-AD97-88A857CEFA8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B270AB-C138-415C-897E-3C24487DEC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TM03457510[[fn=Savon]]</Template>
  <TotalTime>914</TotalTime>
  <Words>4149</Words>
  <Application>Microsoft Office PowerPoint</Application>
  <PresentationFormat>Panorámica</PresentationFormat>
  <Paragraphs>578</Paragraphs>
  <Slides>60</Slides>
  <Notes>20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60</vt:i4>
      </vt:variant>
    </vt:vector>
  </HeadingPairs>
  <TitlesOfParts>
    <vt:vector size="69" baseType="lpstr">
      <vt:lpstr>Arial</vt:lpstr>
      <vt:lpstr>Bahnschrift</vt:lpstr>
      <vt:lpstr>Calibri</vt:lpstr>
      <vt:lpstr>Calibri Light</vt:lpstr>
      <vt:lpstr>Courier New</vt:lpstr>
      <vt:lpstr>Symbol</vt:lpstr>
      <vt:lpstr>Wingdings</vt:lpstr>
      <vt:lpstr>Wingdings 3</vt:lpstr>
      <vt:lpstr>Tema de Office</vt:lpstr>
      <vt:lpstr>Facultad de Filología y Comunicación Edificio Josep Carner, 5º piso  montsenofre@ub.edu stel@ub.edu http://stel.ub.edu</vt:lpstr>
      <vt:lpstr>Contenido de la sesión</vt:lpstr>
      <vt:lpstr>Presentación del STeL</vt:lpstr>
      <vt:lpstr>Presentación del STeL</vt:lpstr>
      <vt:lpstr>Presentación del STeL</vt:lpstr>
      <vt:lpstr>Presentación del STeL</vt:lpstr>
      <vt:lpstr>Proyectos en los que trabajamos</vt:lpstr>
      <vt:lpstr>Proyectos en los que trabajamos</vt:lpstr>
      <vt:lpstr>Proyectos en los que trabajamos</vt:lpstr>
      <vt:lpstr>Proyectos en los que trabajamos</vt:lpstr>
      <vt:lpstr>Proyectos en los que trabajamos</vt:lpstr>
      <vt:lpstr>Presentación de PowerPoint</vt:lpstr>
      <vt:lpstr>Proyectos en los que trabajamos</vt:lpstr>
      <vt:lpstr>Proyectos en los que trabajamos</vt:lpstr>
      <vt:lpstr>Proyectos en los que trabajamos</vt:lpstr>
      <vt:lpstr>Proyectos en los que trabajamos</vt:lpstr>
      <vt:lpstr>Proyectos en los que trabajamos</vt:lpstr>
      <vt:lpstr>Proyectos en los que trabajamos</vt:lpstr>
      <vt:lpstr>Presentación de PowerPoint</vt:lpstr>
      <vt:lpstr>Proyectos en los que trabajamos</vt:lpstr>
      <vt:lpstr>Proyectos en los que trabajamos</vt:lpstr>
      <vt:lpstr>Proyectos en los que trabajamos</vt:lpstr>
      <vt:lpstr>Proyectos en los que trabajamos</vt:lpstr>
      <vt:lpstr>Presentación de PowerPoint</vt:lpstr>
      <vt:lpstr>Práctica 1</vt:lpstr>
      <vt:lpstr>Práctica 2</vt:lpstr>
      <vt:lpstr>Proyectos en los que trabajamos</vt:lpstr>
      <vt:lpstr>Proyectos en los que trabajamos</vt:lpstr>
      <vt:lpstr>Presentación de PowerPoint</vt:lpstr>
      <vt:lpstr>Presentación de PowerPoint</vt:lpstr>
      <vt:lpstr>Presentación de PowerPoint</vt:lpstr>
      <vt:lpstr>Presentación de PowerPoint</vt:lpstr>
      <vt:lpstr>Práctica 3</vt:lpstr>
      <vt:lpstr>Colaboración con el BSC</vt:lpstr>
      <vt:lpstr>Colaboración con el BSC</vt:lpstr>
      <vt:lpstr>Colaboración con el BSC</vt:lpstr>
      <vt:lpstr>Colaboración con el BSC</vt:lpstr>
      <vt:lpstr>Colaboración con el BSC</vt:lpstr>
      <vt:lpstr>Práctica 4</vt:lpstr>
      <vt:lpstr>Colaboración con el BSC</vt:lpstr>
      <vt:lpstr>Colaboración con el BSC</vt:lpstr>
      <vt:lpstr>Colaboración con el BSC</vt:lpstr>
      <vt:lpstr>Colaboración con el BSC</vt:lpstr>
      <vt:lpstr>Colaboración con el BSC</vt:lpstr>
      <vt:lpstr>Colaboración con el BSC</vt:lpstr>
      <vt:lpstr>Colaboración con el BSC</vt:lpstr>
      <vt:lpstr>Colaboración con el BSC</vt:lpstr>
      <vt:lpstr>Práctica 5</vt:lpstr>
      <vt:lpstr>Colaboración con el BSC</vt:lpstr>
      <vt:lpstr>Colaboración con el BSC</vt:lpstr>
      <vt:lpstr>Colaboración con el BSC</vt:lpstr>
      <vt:lpstr>Colaboración con el BSC</vt:lpstr>
      <vt:lpstr>Colaboración con el BSC</vt:lpstr>
      <vt:lpstr>Práctica 6</vt:lpstr>
      <vt:lpstr>Herramientas para el español</vt:lpstr>
      <vt:lpstr>Práctica 7</vt:lpstr>
      <vt:lpstr>Recursos propios (STeL/CLiC)</vt:lpstr>
      <vt:lpstr>Análisis automático con FreeLing</vt:lpstr>
      <vt:lpstr>Análisis automático con FreeLing</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máster ELE 09/2023</dc:title>
  <dc:creator>Montse Nofre</dc:creator>
  <cp:lastModifiedBy>Montse Nofre</cp:lastModifiedBy>
  <cp:revision>4</cp:revision>
  <dcterms:created xsi:type="dcterms:W3CDTF">2023-03-31T16:42:10Z</dcterms:created>
  <dcterms:modified xsi:type="dcterms:W3CDTF">2023-09-06T15:34:10Z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