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jpeg" ContentType="image/jpeg"/>
  <Override PartName="/ppt/media/image76.jpeg" ContentType="image/jpeg"/>
  <Override PartName="/ppt/media/image77.jpeg" ContentType="image/jpeg"/>
  <Override PartName="/ppt/media/image78.jpeg" ContentType="image/jpeg"/>
  <Override PartName="/ppt/media/image79.jpeg" ContentType="image/jpeg"/>
  <Override PartName="/ppt/media/image80.jpeg" ContentType="image/jpeg"/>
  <Override PartName="/ppt/media/image81.jpeg" ContentType="image/jpeg"/>
  <Override PartName="/ppt/media/image82.jpeg" ContentType="image/jpeg"/>
  <Override PartName="/ppt/media/image83.jpeg" ContentType="image/jpeg"/>
  <Override PartName="/ppt/media/image84.jpeg" ContentType="image/jpeg"/>
  <Override PartName="/ppt/media/image85.jpeg" ContentType="image/jpeg"/>
  <Override PartName="/ppt/media/image86.jpeg" ContentType="image/jpeg"/>
  <Override PartName="/ppt/media/image87.jpeg" ContentType="image/jpeg"/>
  <Override PartName="/ppt/media/image88.jpeg" ContentType="image/jpeg"/>
  <Override PartName="/ppt/media/image89.jpeg" ContentType="image/jpeg"/>
  <Override PartName="/ppt/media/image90.jpeg" ContentType="image/jpeg"/>
  <Override PartName="/ppt/media/image91.jpeg" ContentType="image/jpeg"/>
  <Override PartName="/ppt/media/image92.jpeg" ContentType="image/jpeg"/>
  <Override PartName="/ppt/media/image93.jpeg" ContentType="image/jpeg"/>
  <Override PartName="/ppt/media/image94.jpeg" ContentType="image/jpeg"/>
  <Override PartName="/ppt/media/image95.jpeg" ContentType="image/jpeg"/>
  <Override PartName="/ppt/media/image96.jpeg" ContentType="image/jpeg"/>
  <Override PartName="/ppt/media/image97.jpeg" ContentType="image/jpeg"/>
  <Override PartName="/ppt/media/image98.jpeg" ContentType="image/jpeg"/>
  <Override PartName="/ppt/media/image99.jpeg" ContentType="image/jpeg"/>
  <Override PartName="/ppt/media/image100.jpeg" ContentType="image/jpeg"/>
  <Override PartName="/ppt/media/image101.jpeg" ContentType="image/jpeg"/>
  <Override PartName="/ppt/media/image102.jpeg" ContentType="image/jpeg"/>
  <Override PartName="/ppt/media/image103.jpeg" ContentType="image/jpeg"/>
  <Override PartName="/ppt/media/image104.jpeg" ContentType="image/jpeg"/>
  <Override PartName="/ppt/media/image105.jpeg" ContentType="image/jpeg"/>
  <Override PartName="/ppt/media/image106.jpeg" ContentType="image/jpeg"/>
  <Override PartName="/ppt/media/image107.jpeg" ContentType="image/jpeg"/>
  <Override PartName="/ppt/media/image108.jpeg" ContentType="image/jpeg"/>
  <Override PartName="/ppt/media/image109.jpeg" ContentType="image/jpeg"/>
  <Override PartName="/ppt/media/image110.jpeg" ContentType="image/jpeg"/>
  <Override PartName="/ppt/media/image111.jpeg" ContentType="image/jpeg"/>
  <Override PartName="/ppt/media/image112.jpeg" ContentType="image/jpeg"/>
  <Override PartName="/ppt/media/image113.jpeg" ContentType="image/jpeg"/>
  <Override PartName="/ppt/media/image114.jpeg" ContentType="image/jpeg"/>
  <Override PartName="/ppt/media/image115.jpeg" ContentType="image/jpeg"/>
  <Override PartName="/ppt/media/image116.jpeg" ContentType="image/jpeg"/>
  <Override PartName="/ppt/media/image117.jpeg" ContentType="image/jpeg"/>
  <Override PartName="/ppt/media/image118.jpeg" ContentType="image/jpeg"/>
  <Override PartName="/ppt/media/image119.jpeg" ContentType="image/jpeg"/>
  <Override PartName="/ppt/media/image120.jpeg" ContentType="image/jpeg"/>
  <Override PartName="/ppt/media/image121.jpeg" ContentType="image/jpeg"/>
  <Override PartName="/ppt/media/image122.jpeg" ContentType="image/jpeg"/>
  <Override PartName="/ppt/media/image123.jpeg" ContentType="image/jpeg"/>
  <Override PartName="/ppt/media/image124.jpeg" ContentType="image/jpeg"/>
  <Override PartName="/ppt/media/image125.jpeg" ContentType="image/jpeg"/>
  <Override PartName="/ppt/media/image126.jpeg" ContentType="image/jpeg"/>
  <Override PartName="/ppt/media/image127.jpeg" ContentType="image/jpeg"/>
  <Override PartName="/ppt/media/image128.jpeg" ContentType="image/jpeg"/>
  <Override PartName="/ppt/media/image129.jpeg" ContentType="image/jpeg"/>
  <Override PartName="/ppt/media/image130.jpeg" ContentType="image/jpeg"/>
  <Override PartName="/ppt/media/image131.jpeg" ContentType="image/jpeg"/>
  <Override PartName="/ppt/media/image132.jpeg" ContentType="image/jpeg"/>
  <Override PartName="/ppt/media/image133.jpeg" ContentType="image/jpeg"/>
  <Override PartName="/ppt/media/image134.jpeg" ContentType="image/jpeg"/>
  <Override PartName="/ppt/media/image135.jpeg" ContentType="image/jpeg"/>
  <Override PartName="/ppt/media/image136.jpeg" ContentType="image/jpeg"/>
  <Override PartName="/ppt/media/image137.jpeg" ContentType="image/jpeg"/>
  <Override PartName="/ppt/media/image138.jpeg" ContentType="image/jpeg"/>
  <Override PartName="/ppt/media/image139.jpeg" ContentType="image/jpeg"/>
  <Override PartName="/ppt/media/image140.jpeg" ContentType="image/jpeg"/>
  <Override PartName="/ppt/media/image141.jpeg" ContentType="image/jpeg"/>
  <Override PartName="/ppt/media/image142.jpeg" ContentType="image/jpeg"/>
  <Override PartName="/ppt/media/image143.jpeg" ContentType="image/jpeg"/>
  <Override PartName="/ppt/media/image144.jpeg" ContentType="image/jpeg"/>
  <Override PartName="/ppt/media/image145.jpeg" ContentType="image/jpeg"/>
  <Override PartName="/ppt/media/image146.jpeg" ContentType="image/jpeg"/>
  <Override PartName="/ppt/media/image147.jpeg" ContentType="image/jpeg"/>
  <Override PartName="/ppt/media/image148.jpeg" ContentType="image/jpeg"/>
  <Override PartName="/ppt/media/image149.jpeg" ContentType="image/jpeg"/>
  <Override PartName="/ppt/media/image150.jpeg" ContentType="image/jpeg"/>
  <Override PartName="/ppt/media/image151.jpeg" ContentType="image/jpeg"/>
  <Override PartName="/ppt/media/image152.jpeg" ContentType="image/jpeg"/>
  <Override PartName="/ppt/media/image153.jpeg" ContentType="image/jpeg"/>
  <Override PartName="/ppt/media/image154.jpeg" ContentType="image/jpeg"/>
  <Override PartName="/ppt/media/image155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  <p:sldId id="360" r:id="rId112"/>
    <p:sldId id="361" r:id="rId113"/>
    <p:sldId id="362" r:id="rId114"/>
    <p:sldId id="363" r:id="rId115"/>
    <p:sldId id="364" r:id="rId116"/>
    <p:sldId id="365" r:id="rId117"/>
    <p:sldId id="366" r:id="rId118"/>
    <p:sldId id="367" r:id="rId119"/>
    <p:sldId id="368" r:id="rId120"/>
    <p:sldId id="369" r:id="rId121"/>
    <p:sldId id="370" r:id="rId122"/>
    <p:sldId id="371" r:id="rId123"/>
    <p:sldId id="372" r:id="rId124"/>
    <p:sldId id="373" r:id="rId125"/>
    <p:sldId id="374" r:id="rId126"/>
    <p:sldId id="375" r:id="rId127"/>
    <p:sldId id="376" r:id="rId128"/>
    <p:sldId id="377" r:id="rId129"/>
    <p:sldId id="378" r:id="rId130"/>
    <p:sldId id="379" r:id="rId131"/>
    <p:sldId id="380" r:id="rId132"/>
    <p:sldId id="381" r:id="rId133"/>
    <p:sldId id="382" r:id="rId134"/>
    <p:sldId id="383" r:id="rId135"/>
    <p:sldId id="384" r:id="rId136"/>
    <p:sldId id="385" r:id="rId137"/>
    <p:sldId id="386" r:id="rId138"/>
    <p:sldId id="387" r:id="rId139"/>
    <p:sldId id="388" r:id="rId140"/>
    <p:sldId id="389" r:id="rId141"/>
    <p:sldId id="390" r:id="rId142"/>
    <p:sldId id="391" r:id="rId143"/>
    <p:sldId id="392" r:id="rId144"/>
    <p:sldId id="393" r:id="rId145"/>
    <p:sldId id="394" r:id="rId146"/>
    <p:sldId id="395" r:id="rId147"/>
    <p:sldId id="396" r:id="rId148"/>
    <p:sldId id="397" r:id="rId149"/>
    <p:sldId id="398" r:id="rId150"/>
    <p:sldId id="399" r:id="rId151"/>
    <p:sldId id="400" r:id="rId152"/>
    <p:sldId id="401" r:id="rId153"/>
    <p:sldId id="402" r:id="rId154"/>
    <p:sldId id="403" r:id="rId155"/>
    <p:sldId id="404" r:id="rId156"/>
    <p:sldId id="405" r:id="rId157"/>
  </p:sldIdLst>
  <p:sldSz cx="9144000" cy="6858000"/>
  <p:notesSz cx="6858000" cy="9144000"/>
  <p:defaultTextStyle>
    <a:lvl1pPr>
      <a:defRPr>
        <a:latin typeface="Arial"/>
        <a:ea typeface="Arial"/>
        <a:cs typeface="Arial"/>
        <a:sym typeface="Arial"/>
      </a:defRPr>
    </a:lvl1pPr>
    <a:lvl2pPr indent="457200">
      <a:defRPr>
        <a:latin typeface="Arial"/>
        <a:ea typeface="Arial"/>
        <a:cs typeface="Arial"/>
        <a:sym typeface="Arial"/>
      </a:defRPr>
    </a:lvl2pPr>
    <a:lvl3pPr indent="914400">
      <a:defRPr>
        <a:latin typeface="Arial"/>
        <a:ea typeface="Arial"/>
        <a:cs typeface="Arial"/>
        <a:sym typeface="Arial"/>
      </a:defRPr>
    </a:lvl3pPr>
    <a:lvl4pPr indent="1371600">
      <a:defRPr>
        <a:latin typeface="Arial"/>
        <a:ea typeface="Arial"/>
        <a:cs typeface="Arial"/>
        <a:sym typeface="Arial"/>
      </a:defRPr>
    </a:lvl4pPr>
    <a:lvl5pPr indent="1828800">
      <a:defRPr>
        <a:latin typeface="Arial"/>
        <a:ea typeface="Arial"/>
        <a:cs typeface="Arial"/>
        <a:sym typeface="Arial"/>
      </a:defRPr>
    </a:lvl5pPr>
    <a:lvl6pPr>
      <a:defRPr>
        <a:latin typeface="Arial"/>
        <a:ea typeface="Arial"/>
        <a:cs typeface="Arial"/>
        <a:sym typeface="Arial"/>
      </a:defRPr>
    </a:lvl6pPr>
    <a:lvl7pPr>
      <a:defRPr>
        <a:latin typeface="Arial"/>
        <a:ea typeface="Arial"/>
        <a:cs typeface="Arial"/>
        <a:sym typeface="Arial"/>
      </a:defRPr>
    </a:lvl7pPr>
    <a:lvl8pPr>
      <a:defRPr>
        <a:latin typeface="Arial"/>
        <a:ea typeface="Arial"/>
        <a:cs typeface="Arial"/>
        <a:sym typeface="Arial"/>
      </a:defRPr>
    </a:lvl8pPr>
    <a:lvl9pPr>
      <a:defRPr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7F3F4"/>
          </a:solidFill>
        </a:fill>
      </a:tcStyle>
    </a:wholeTbl>
    <a:band2H>
      <a:tcTxStyle b="def" i="def"/>
      <a:tcStyle>
        <a:tcBdr/>
        <a:fill>
          <a:solidFill>
            <a:srgbClr val="F3F9FA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BE0E3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BE0E3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BE0E3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CCCDA"/>
          </a:solidFill>
        </a:fill>
      </a:tcStyle>
    </a:wholeTbl>
    <a:band2H>
      <a:tcTxStyle b="def" i="def"/>
      <a:tcStyle>
        <a:tcBdr/>
        <a:fill>
          <a:solidFill>
            <a:srgbClr val="E7E7ED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E2E8B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E2E8B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E2E8B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BE0E3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BE0E3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Relationship Id="rId105" Type="http://schemas.openxmlformats.org/officeDocument/2006/relationships/slide" Target="slides/slide98.xml"/><Relationship Id="rId106" Type="http://schemas.openxmlformats.org/officeDocument/2006/relationships/slide" Target="slides/slide99.xml"/><Relationship Id="rId107" Type="http://schemas.openxmlformats.org/officeDocument/2006/relationships/slide" Target="slides/slide100.xml"/><Relationship Id="rId108" Type="http://schemas.openxmlformats.org/officeDocument/2006/relationships/slide" Target="slides/slide101.xml"/><Relationship Id="rId109" Type="http://schemas.openxmlformats.org/officeDocument/2006/relationships/slide" Target="slides/slide102.xml"/><Relationship Id="rId110" Type="http://schemas.openxmlformats.org/officeDocument/2006/relationships/slide" Target="slides/slide103.xml"/><Relationship Id="rId111" Type="http://schemas.openxmlformats.org/officeDocument/2006/relationships/slide" Target="slides/slide104.xml"/><Relationship Id="rId112" Type="http://schemas.openxmlformats.org/officeDocument/2006/relationships/slide" Target="slides/slide105.xml"/><Relationship Id="rId113" Type="http://schemas.openxmlformats.org/officeDocument/2006/relationships/slide" Target="slides/slide106.xml"/><Relationship Id="rId114" Type="http://schemas.openxmlformats.org/officeDocument/2006/relationships/slide" Target="slides/slide107.xml"/><Relationship Id="rId115" Type="http://schemas.openxmlformats.org/officeDocument/2006/relationships/slide" Target="slides/slide108.xml"/><Relationship Id="rId116" Type="http://schemas.openxmlformats.org/officeDocument/2006/relationships/slide" Target="slides/slide109.xml"/><Relationship Id="rId117" Type="http://schemas.openxmlformats.org/officeDocument/2006/relationships/slide" Target="slides/slide110.xml"/><Relationship Id="rId118" Type="http://schemas.openxmlformats.org/officeDocument/2006/relationships/slide" Target="slides/slide111.xml"/><Relationship Id="rId119" Type="http://schemas.openxmlformats.org/officeDocument/2006/relationships/slide" Target="slides/slide112.xml"/><Relationship Id="rId120" Type="http://schemas.openxmlformats.org/officeDocument/2006/relationships/slide" Target="slides/slide113.xml"/><Relationship Id="rId121" Type="http://schemas.openxmlformats.org/officeDocument/2006/relationships/slide" Target="slides/slide114.xml"/><Relationship Id="rId122" Type="http://schemas.openxmlformats.org/officeDocument/2006/relationships/slide" Target="slides/slide115.xml"/><Relationship Id="rId123" Type="http://schemas.openxmlformats.org/officeDocument/2006/relationships/slide" Target="slides/slide116.xml"/><Relationship Id="rId124" Type="http://schemas.openxmlformats.org/officeDocument/2006/relationships/slide" Target="slides/slide117.xml"/><Relationship Id="rId125" Type="http://schemas.openxmlformats.org/officeDocument/2006/relationships/slide" Target="slides/slide118.xml"/><Relationship Id="rId126" Type="http://schemas.openxmlformats.org/officeDocument/2006/relationships/slide" Target="slides/slide119.xml"/><Relationship Id="rId127" Type="http://schemas.openxmlformats.org/officeDocument/2006/relationships/slide" Target="slides/slide120.xml"/><Relationship Id="rId128" Type="http://schemas.openxmlformats.org/officeDocument/2006/relationships/slide" Target="slides/slide121.xml"/><Relationship Id="rId129" Type="http://schemas.openxmlformats.org/officeDocument/2006/relationships/slide" Target="slides/slide122.xml"/><Relationship Id="rId130" Type="http://schemas.openxmlformats.org/officeDocument/2006/relationships/slide" Target="slides/slide123.xml"/><Relationship Id="rId131" Type="http://schemas.openxmlformats.org/officeDocument/2006/relationships/slide" Target="slides/slide124.xml"/><Relationship Id="rId132" Type="http://schemas.openxmlformats.org/officeDocument/2006/relationships/slide" Target="slides/slide125.xml"/><Relationship Id="rId133" Type="http://schemas.openxmlformats.org/officeDocument/2006/relationships/slide" Target="slides/slide126.xml"/><Relationship Id="rId134" Type="http://schemas.openxmlformats.org/officeDocument/2006/relationships/slide" Target="slides/slide127.xml"/><Relationship Id="rId135" Type="http://schemas.openxmlformats.org/officeDocument/2006/relationships/slide" Target="slides/slide128.xml"/><Relationship Id="rId136" Type="http://schemas.openxmlformats.org/officeDocument/2006/relationships/slide" Target="slides/slide129.xml"/><Relationship Id="rId137" Type="http://schemas.openxmlformats.org/officeDocument/2006/relationships/slide" Target="slides/slide130.xml"/><Relationship Id="rId138" Type="http://schemas.openxmlformats.org/officeDocument/2006/relationships/slide" Target="slides/slide131.xml"/><Relationship Id="rId139" Type="http://schemas.openxmlformats.org/officeDocument/2006/relationships/slide" Target="slides/slide132.xml"/><Relationship Id="rId140" Type="http://schemas.openxmlformats.org/officeDocument/2006/relationships/slide" Target="slides/slide133.xml"/><Relationship Id="rId141" Type="http://schemas.openxmlformats.org/officeDocument/2006/relationships/slide" Target="slides/slide134.xml"/><Relationship Id="rId142" Type="http://schemas.openxmlformats.org/officeDocument/2006/relationships/slide" Target="slides/slide135.xml"/><Relationship Id="rId143" Type="http://schemas.openxmlformats.org/officeDocument/2006/relationships/slide" Target="slides/slide136.xml"/><Relationship Id="rId144" Type="http://schemas.openxmlformats.org/officeDocument/2006/relationships/slide" Target="slides/slide137.xml"/><Relationship Id="rId145" Type="http://schemas.openxmlformats.org/officeDocument/2006/relationships/slide" Target="slides/slide138.xml"/><Relationship Id="rId146" Type="http://schemas.openxmlformats.org/officeDocument/2006/relationships/slide" Target="slides/slide139.xml"/><Relationship Id="rId147" Type="http://schemas.openxmlformats.org/officeDocument/2006/relationships/slide" Target="slides/slide140.xml"/><Relationship Id="rId148" Type="http://schemas.openxmlformats.org/officeDocument/2006/relationships/slide" Target="slides/slide141.xml"/><Relationship Id="rId149" Type="http://schemas.openxmlformats.org/officeDocument/2006/relationships/slide" Target="slides/slide142.xml"/><Relationship Id="rId150" Type="http://schemas.openxmlformats.org/officeDocument/2006/relationships/slide" Target="slides/slide143.xml"/><Relationship Id="rId151" Type="http://schemas.openxmlformats.org/officeDocument/2006/relationships/slide" Target="slides/slide144.xml"/><Relationship Id="rId152" Type="http://schemas.openxmlformats.org/officeDocument/2006/relationships/slide" Target="slides/slide145.xml"/><Relationship Id="rId153" Type="http://schemas.openxmlformats.org/officeDocument/2006/relationships/slide" Target="slides/slide146.xml"/><Relationship Id="rId154" Type="http://schemas.openxmlformats.org/officeDocument/2006/relationships/slide" Target="slides/slide147.xml"/><Relationship Id="rId155" Type="http://schemas.openxmlformats.org/officeDocument/2006/relationships/slide" Target="slides/slide148.xml"/><Relationship Id="rId156" Type="http://schemas.openxmlformats.org/officeDocument/2006/relationships/slide" Target="slides/slide149.xml"/><Relationship Id="rId157" Type="http://schemas.openxmlformats.org/officeDocument/2006/relationships/slide" Target="slides/slide150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94" name="Shape 9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bg>
      <p:bgPr>
        <a:solidFill>
          <a:srgbClr val="3366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bg>
      <p:bgPr>
        <a:solidFill>
          <a:srgbClr val="3366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bg>
      <p:bgPr>
        <a:solidFill>
          <a:srgbClr val="3366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>
            <p:ph type="sldNum" sz="quarter" idx="2"/>
          </p:nvPr>
        </p:nvSpPr>
        <p:spPr>
          <a:xfrm>
            <a:off x="6553200" y="6432651"/>
            <a:ext cx="2286000" cy="288824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CC"/>
                </a:solidFill>
              </a:rPr>
              <a:t>Haga clic para cambiar el estilo de título	</a:t>
            </a:r>
          </a:p>
        </p:txBody>
      </p:sp>
      <p:sp>
        <p:nvSpPr>
          <p:cNvPr id="49" name="Shape 4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Haga clic para modificar el estilo de texto del patrón</a:t>
            </a:r>
            <a:endParaRPr sz="3200">
              <a:solidFill>
                <a:srgbClr val="EAEAEA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Segundo nivel</a:t>
            </a:r>
            <a:endParaRPr sz="3200">
              <a:solidFill>
                <a:srgbClr val="EAEAEA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Tercer nivel</a:t>
            </a:r>
            <a:endParaRPr sz="3200">
              <a:solidFill>
                <a:srgbClr val="EAEAEA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Cuarto nivel</a:t>
            </a:r>
            <a:endParaRPr sz="3200">
              <a:solidFill>
                <a:srgbClr val="EAEAEA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Quinto nivel</a:t>
            </a:r>
          </a:p>
        </p:txBody>
      </p:sp>
      <p:sp>
        <p:nvSpPr>
          <p:cNvPr id="50" name="Shape 5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CC"/>
                </a:solidFill>
              </a:rPr>
              <a:t>Haga clic para cambiar el estilo de título	</a:t>
            </a:r>
          </a:p>
        </p:txBody>
      </p:sp>
      <p:sp>
        <p:nvSpPr>
          <p:cNvPr id="55" name="Shape 5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Haga clic para modificar el estilo de texto del patrón</a:t>
            </a:r>
            <a:endParaRPr sz="3200">
              <a:solidFill>
                <a:srgbClr val="EAEAEA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Segundo nivel</a:t>
            </a:r>
            <a:endParaRPr sz="3200">
              <a:solidFill>
                <a:srgbClr val="EAEAEA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Tercer nivel</a:t>
            </a:r>
            <a:endParaRPr sz="3200">
              <a:solidFill>
                <a:srgbClr val="EAEAEA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Cuarto nivel</a:t>
            </a:r>
            <a:endParaRPr sz="3200">
              <a:solidFill>
                <a:srgbClr val="EAEAEA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Quinto nivel</a:t>
            </a:r>
          </a:p>
        </p:txBody>
      </p:sp>
      <p:sp>
        <p:nvSpPr>
          <p:cNvPr id="56" name="Shape 5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CC"/>
                </a:solidFill>
              </a:rPr>
              <a:t>Haga clic para cambiar el estilo de título	</a:t>
            </a:r>
          </a:p>
        </p:txBody>
      </p:sp>
      <p:sp>
        <p:nvSpPr>
          <p:cNvPr id="59" name="Shape 5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Haga clic para modificar el estilo de texto del patrón</a:t>
            </a:r>
            <a:endParaRPr sz="3200">
              <a:solidFill>
                <a:srgbClr val="EAEAEA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Segundo nivel</a:t>
            </a:r>
            <a:endParaRPr sz="3200">
              <a:solidFill>
                <a:srgbClr val="EAEAEA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Tercer nivel</a:t>
            </a:r>
            <a:endParaRPr sz="3200">
              <a:solidFill>
                <a:srgbClr val="EAEAEA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Cuarto nivel</a:t>
            </a:r>
            <a:endParaRPr sz="3200">
              <a:solidFill>
                <a:srgbClr val="EAEAEA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Quinto nivel</a:t>
            </a:r>
          </a:p>
        </p:txBody>
      </p:sp>
      <p:sp>
        <p:nvSpPr>
          <p:cNvPr id="60" name="Shape 6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CC"/>
                </a:solidFill>
              </a:rPr>
              <a:t>Haga clic para cambiar el estilo de título	</a:t>
            </a:r>
          </a:p>
        </p:txBody>
      </p:sp>
      <p:sp>
        <p:nvSpPr>
          <p:cNvPr id="63" name="Shape 6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Haga clic para modificar el estilo de texto del patrón</a:t>
            </a:r>
            <a:endParaRPr sz="3200">
              <a:solidFill>
                <a:srgbClr val="EAEAEA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Segundo nivel</a:t>
            </a:r>
            <a:endParaRPr sz="3200">
              <a:solidFill>
                <a:srgbClr val="EAEAEA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Tercer nivel</a:t>
            </a:r>
            <a:endParaRPr sz="3200">
              <a:solidFill>
                <a:srgbClr val="EAEAEA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Cuarto nivel</a:t>
            </a:r>
            <a:endParaRPr sz="3200">
              <a:solidFill>
                <a:srgbClr val="EAEAEA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Quinto nivel</a:t>
            </a:r>
          </a:p>
        </p:txBody>
      </p:sp>
      <p:sp>
        <p:nvSpPr>
          <p:cNvPr id="64" name="Shape 6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CC"/>
                </a:solidFill>
              </a:rPr>
              <a:t>Haga clic para cambiar el estilo de título	</a:t>
            </a:r>
          </a:p>
        </p:txBody>
      </p:sp>
      <p:sp>
        <p:nvSpPr>
          <p:cNvPr id="67" name="Shape 6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Haga clic para modificar el estilo de texto del patrón</a:t>
            </a:r>
            <a:endParaRPr sz="3200">
              <a:solidFill>
                <a:srgbClr val="EAEAEA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Segundo nivel</a:t>
            </a:r>
            <a:endParaRPr sz="3200">
              <a:solidFill>
                <a:srgbClr val="EAEAEA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Tercer nivel</a:t>
            </a:r>
            <a:endParaRPr sz="3200">
              <a:solidFill>
                <a:srgbClr val="EAEAEA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Cuarto nivel</a:t>
            </a:r>
            <a:endParaRPr sz="3200">
              <a:solidFill>
                <a:srgbClr val="EAEAEA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Quinto nivel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CC"/>
                </a:solidFill>
              </a:rPr>
              <a:t>Haga clic para cambiar el estilo de título	</a:t>
            </a:r>
          </a:p>
        </p:txBody>
      </p:sp>
      <p:sp>
        <p:nvSpPr>
          <p:cNvPr id="71" name="Shape 7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Haga clic para modificar el estilo de texto del patrón</a:t>
            </a:r>
            <a:endParaRPr sz="3200">
              <a:solidFill>
                <a:srgbClr val="EAEAEA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Segundo nivel</a:t>
            </a:r>
            <a:endParaRPr sz="3200">
              <a:solidFill>
                <a:srgbClr val="EAEAEA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Tercer nivel</a:t>
            </a:r>
            <a:endParaRPr sz="3200">
              <a:solidFill>
                <a:srgbClr val="EAEAEA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Cuarto nivel</a:t>
            </a:r>
            <a:endParaRPr sz="3200">
              <a:solidFill>
                <a:srgbClr val="EAEAEA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Quinto nivel</a:t>
            </a:r>
          </a:p>
        </p:txBody>
      </p:sp>
      <p:sp>
        <p:nvSpPr>
          <p:cNvPr id="72" name="Shape 7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bg>
      <p:bgPr>
        <a:solidFill>
          <a:srgbClr val="0066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CC"/>
                </a:solidFill>
              </a:rPr>
              <a:t>Haga clic para cambiar el estilo de título	</a:t>
            </a:r>
          </a:p>
        </p:txBody>
      </p:sp>
      <p:sp>
        <p:nvSpPr>
          <p:cNvPr id="75" name="Shape 7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Haga clic para modificar el estilo de texto del patrón</a:t>
            </a:r>
            <a:endParaRPr sz="3200">
              <a:solidFill>
                <a:srgbClr val="EAEAEA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Segundo nivel</a:t>
            </a:r>
            <a:endParaRPr sz="3200">
              <a:solidFill>
                <a:srgbClr val="EAEAEA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Tercer nivel</a:t>
            </a:r>
            <a:endParaRPr sz="3200">
              <a:solidFill>
                <a:srgbClr val="EAEAEA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Cuarto nivel</a:t>
            </a:r>
            <a:endParaRPr sz="3200">
              <a:solidFill>
                <a:srgbClr val="EAEAEA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Quinto nivel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CC"/>
                </a:solidFill>
              </a:rPr>
              <a:t>Haga clic para cambiar el estilo de título	</a:t>
            </a:r>
          </a:p>
        </p:txBody>
      </p:sp>
      <p:sp>
        <p:nvSpPr>
          <p:cNvPr id="79" name="Shape 7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Haga clic para modificar el estilo de texto del patrón</a:t>
            </a:r>
            <a:endParaRPr sz="3200">
              <a:solidFill>
                <a:srgbClr val="EAEAEA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Segundo nivel</a:t>
            </a:r>
            <a:endParaRPr sz="3200">
              <a:solidFill>
                <a:srgbClr val="EAEAEA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Tercer nivel</a:t>
            </a:r>
            <a:endParaRPr sz="3200">
              <a:solidFill>
                <a:srgbClr val="EAEAEA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Cuarto nivel</a:t>
            </a:r>
            <a:endParaRPr sz="3200">
              <a:solidFill>
                <a:srgbClr val="EAEAEA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Quinto nivel</a:t>
            </a:r>
          </a:p>
        </p:txBody>
      </p:sp>
      <p:sp>
        <p:nvSpPr>
          <p:cNvPr id="80" name="Shape 8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CC"/>
                </a:solidFill>
              </a:rPr>
              <a:t>Haga clic para cambiar el estilo de título	</a:t>
            </a:r>
          </a:p>
        </p:txBody>
      </p:sp>
      <p:sp>
        <p:nvSpPr>
          <p:cNvPr id="83" name="Shape 8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Haga clic para modificar el estilo de texto del patrón</a:t>
            </a:r>
            <a:endParaRPr sz="3200">
              <a:solidFill>
                <a:srgbClr val="EAEAEA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Segundo nivel</a:t>
            </a:r>
            <a:endParaRPr sz="3200">
              <a:solidFill>
                <a:srgbClr val="EAEAEA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Tercer nivel</a:t>
            </a:r>
            <a:endParaRPr sz="3200">
              <a:solidFill>
                <a:srgbClr val="EAEAEA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Cuarto nivel</a:t>
            </a:r>
            <a:endParaRPr sz="3200">
              <a:solidFill>
                <a:srgbClr val="EAEAEA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Quinto nivel</a:t>
            </a:r>
          </a:p>
        </p:txBody>
      </p:sp>
      <p:sp>
        <p:nvSpPr>
          <p:cNvPr id="84" name="Shape 8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CC"/>
                </a:solidFill>
              </a:rPr>
              <a:t>Haga clic para cambiar el estilo de título	</a:t>
            </a:r>
          </a:p>
        </p:txBody>
      </p:sp>
      <p:sp>
        <p:nvSpPr>
          <p:cNvPr id="87" name="Shape 8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Haga clic para modificar el estilo de texto del patrón</a:t>
            </a:r>
            <a:endParaRPr sz="3200">
              <a:solidFill>
                <a:srgbClr val="EAEAEA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Segundo nivel</a:t>
            </a:r>
            <a:endParaRPr sz="3200">
              <a:solidFill>
                <a:srgbClr val="EAEAEA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Tercer nivel</a:t>
            </a:r>
            <a:endParaRPr sz="3200">
              <a:solidFill>
                <a:srgbClr val="EAEAEA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Cuarto nivel</a:t>
            </a:r>
            <a:endParaRPr sz="3200">
              <a:solidFill>
                <a:srgbClr val="EAEAEA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Quinto nivel</a:t>
            </a:r>
          </a:p>
        </p:txBody>
      </p:sp>
      <p:sp>
        <p:nvSpPr>
          <p:cNvPr id="88" name="Shape 8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CC"/>
                </a:solidFill>
              </a:rPr>
              <a:t>Haga clic para cambiar el estilo de título	</a:t>
            </a:r>
          </a:p>
        </p:txBody>
      </p:sp>
      <p:sp>
        <p:nvSpPr>
          <p:cNvPr id="91" name="Shape 9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Haga clic para modificar el estilo de texto del patrón</a:t>
            </a:r>
            <a:endParaRPr sz="3200">
              <a:solidFill>
                <a:srgbClr val="EAEAEA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Segundo nivel</a:t>
            </a:r>
            <a:endParaRPr sz="3200">
              <a:solidFill>
                <a:srgbClr val="EAEAEA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Tercer nivel</a:t>
            </a:r>
            <a:endParaRPr sz="3200">
              <a:solidFill>
                <a:srgbClr val="EAEAEA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Cuarto nivel</a:t>
            </a:r>
            <a:endParaRPr sz="3200">
              <a:solidFill>
                <a:srgbClr val="EAEAEA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Quinto nivel</a:t>
            </a:r>
          </a:p>
        </p:txBody>
      </p:sp>
      <p:sp>
        <p:nvSpPr>
          <p:cNvPr id="92" name="Shape 9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>
            <p:ph type="sldNum" sz="quarter" idx="2"/>
          </p:nvPr>
        </p:nvSpPr>
        <p:spPr>
          <a:xfrm>
            <a:off x="6553200" y="6432651"/>
            <a:ext cx="2286000" cy="288824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/>
          <p:nvPr>
            <p:ph type="sldNum" sz="quarter" idx="2"/>
          </p:nvPr>
        </p:nvSpPr>
        <p:spPr>
          <a:xfrm>
            <a:off x="6553200" y="6432651"/>
            <a:ext cx="2286000" cy="288824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sldNum" sz="quarter" idx="2"/>
          </p:nvPr>
        </p:nvSpPr>
        <p:spPr>
          <a:xfrm>
            <a:off x="6553200" y="6432651"/>
            <a:ext cx="2286000" cy="288824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sldNum" sz="quarter" idx="2"/>
          </p:nvPr>
        </p:nvSpPr>
        <p:spPr>
          <a:xfrm>
            <a:off x="6553200" y="6432651"/>
            <a:ext cx="2286000" cy="288824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bg>
      <p:bgPr>
        <a:solidFill>
          <a:srgbClr val="0033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/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CC"/>
                </a:solidFill>
              </a:rPr>
              <a:t>Haga clic para cambiar el estilo de título	</a:t>
            </a:r>
          </a:p>
        </p:txBody>
      </p:sp>
      <p:sp>
        <p:nvSpPr>
          <p:cNvPr id="37" name="Shape 3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38" name="Shape 3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Haga clic para modificar el estilo de texto del patrón</a:t>
            </a:r>
            <a:endParaRPr sz="3200">
              <a:solidFill>
                <a:srgbClr val="EAEAEA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Segundo nivel</a:t>
            </a:r>
            <a:endParaRPr sz="3200">
              <a:solidFill>
                <a:srgbClr val="EAEAEA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Tercer nivel</a:t>
            </a:r>
            <a:endParaRPr sz="3200">
              <a:solidFill>
                <a:srgbClr val="EAEAEA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Cuarto nivel</a:t>
            </a:r>
            <a:endParaRPr sz="3200">
              <a:solidFill>
                <a:srgbClr val="EAEAEA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Quinto nivel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bg>
      <p:bgPr>
        <a:solidFill>
          <a:srgbClr val="3366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D9E9E"/>
            </a:gs>
            <a:gs pos="100000">
              <a:srgbClr val="006666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7"/>
          <p:cNvGrpSpPr/>
          <p:nvPr/>
        </p:nvGrpSpPr>
        <p:grpSpPr>
          <a:xfrm>
            <a:off x="4716462" y="5345112"/>
            <a:ext cx="4427538" cy="1512888"/>
            <a:chOff x="0" y="0"/>
            <a:chExt cx="4427537" cy="1512887"/>
          </a:xfrm>
        </p:grpSpPr>
        <p:sp>
          <p:nvSpPr>
            <p:cNvPr id="2" name="Shape 2"/>
            <p:cNvSpPr/>
            <p:nvPr/>
          </p:nvSpPr>
          <p:spPr>
            <a:xfrm>
              <a:off x="0" y="0"/>
              <a:ext cx="4427538" cy="1512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544"/>
                  </a:moveTo>
                  <a:lnTo>
                    <a:pt x="21553" y="544"/>
                  </a:lnTo>
                  <a:lnTo>
                    <a:pt x="21553" y="408"/>
                  </a:lnTo>
                  <a:lnTo>
                    <a:pt x="21507" y="408"/>
                  </a:lnTo>
                  <a:lnTo>
                    <a:pt x="21414" y="272"/>
                  </a:lnTo>
                  <a:lnTo>
                    <a:pt x="21274" y="136"/>
                  </a:lnTo>
                  <a:lnTo>
                    <a:pt x="21087" y="0"/>
                  </a:lnTo>
                  <a:lnTo>
                    <a:pt x="20807" y="544"/>
                  </a:lnTo>
                  <a:lnTo>
                    <a:pt x="20536" y="1224"/>
                  </a:lnTo>
                  <a:lnTo>
                    <a:pt x="20349" y="2040"/>
                  </a:lnTo>
                  <a:lnTo>
                    <a:pt x="20302" y="2176"/>
                  </a:lnTo>
                  <a:lnTo>
                    <a:pt x="20302" y="2312"/>
                  </a:lnTo>
                  <a:lnTo>
                    <a:pt x="20209" y="2448"/>
                  </a:lnTo>
                  <a:lnTo>
                    <a:pt x="20069" y="2720"/>
                  </a:lnTo>
                  <a:lnTo>
                    <a:pt x="19743" y="2992"/>
                  </a:lnTo>
                  <a:lnTo>
                    <a:pt x="19510" y="3536"/>
                  </a:lnTo>
                  <a:lnTo>
                    <a:pt x="19510" y="4760"/>
                  </a:lnTo>
                  <a:lnTo>
                    <a:pt x="19463" y="4896"/>
                  </a:lnTo>
                  <a:lnTo>
                    <a:pt x="19463" y="5032"/>
                  </a:lnTo>
                  <a:lnTo>
                    <a:pt x="19417" y="5168"/>
                  </a:lnTo>
                  <a:lnTo>
                    <a:pt x="19417" y="5440"/>
                  </a:lnTo>
                  <a:lnTo>
                    <a:pt x="19370" y="5576"/>
                  </a:lnTo>
                  <a:lnTo>
                    <a:pt x="19323" y="5576"/>
                  </a:lnTo>
                  <a:lnTo>
                    <a:pt x="19323" y="5712"/>
                  </a:lnTo>
                  <a:lnTo>
                    <a:pt x="19090" y="5712"/>
                  </a:lnTo>
                  <a:lnTo>
                    <a:pt x="18951" y="5848"/>
                  </a:lnTo>
                  <a:lnTo>
                    <a:pt x="18764" y="5032"/>
                  </a:lnTo>
                  <a:lnTo>
                    <a:pt x="18624" y="4760"/>
                  </a:lnTo>
                  <a:lnTo>
                    <a:pt x="18438" y="4896"/>
                  </a:lnTo>
                  <a:lnTo>
                    <a:pt x="18119" y="4896"/>
                  </a:lnTo>
                  <a:lnTo>
                    <a:pt x="17560" y="4352"/>
                  </a:lnTo>
                  <a:lnTo>
                    <a:pt x="17466" y="4216"/>
                  </a:lnTo>
                  <a:lnTo>
                    <a:pt x="17327" y="4216"/>
                  </a:lnTo>
                  <a:lnTo>
                    <a:pt x="17280" y="4352"/>
                  </a:lnTo>
                  <a:lnTo>
                    <a:pt x="17233" y="4352"/>
                  </a:lnTo>
                  <a:lnTo>
                    <a:pt x="17187" y="4488"/>
                  </a:lnTo>
                  <a:lnTo>
                    <a:pt x="17047" y="4624"/>
                  </a:lnTo>
                  <a:lnTo>
                    <a:pt x="16860" y="4760"/>
                  </a:lnTo>
                  <a:lnTo>
                    <a:pt x="16674" y="5168"/>
                  </a:lnTo>
                  <a:lnTo>
                    <a:pt x="16487" y="5440"/>
                  </a:lnTo>
                  <a:lnTo>
                    <a:pt x="16348" y="5440"/>
                  </a:lnTo>
                  <a:lnTo>
                    <a:pt x="16301" y="5576"/>
                  </a:lnTo>
                  <a:lnTo>
                    <a:pt x="16208" y="5576"/>
                  </a:lnTo>
                  <a:lnTo>
                    <a:pt x="16161" y="5712"/>
                  </a:lnTo>
                  <a:lnTo>
                    <a:pt x="16161" y="5848"/>
                  </a:lnTo>
                  <a:lnTo>
                    <a:pt x="16115" y="5848"/>
                  </a:lnTo>
                  <a:lnTo>
                    <a:pt x="16115" y="6256"/>
                  </a:lnTo>
                  <a:lnTo>
                    <a:pt x="16076" y="6528"/>
                  </a:lnTo>
                  <a:lnTo>
                    <a:pt x="15982" y="6800"/>
                  </a:lnTo>
                  <a:lnTo>
                    <a:pt x="15889" y="6800"/>
                  </a:lnTo>
                  <a:lnTo>
                    <a:pt x="15843" y="6936"/>
                  </a:lnTo>
                  <a:lnTo>
                    <a:pt x="15796" y="6936"/>
                  </a:lnTo>
                  <a:lnTo>
                    <a:pt x="15796" y="7072"/>
                  </a:lnTo>
                  <a:lnTo>
                    <a:pt x="15749" y="7072"/>
                  </a:lnTo>
                  <a:lnTo>
                    <a:pt x="15749" y="7208"/>
                  </a:lnTo>
                  <a:lnTo>
                    <a:pt x="15609" y="7616"/>
                  </a:lnTo>
                  <a:lnTo>
                    <a:pt x="15516" y="7616"/>
                  </a:lnTo>
                  <a:lnTo>
                    <a:pt x="15470" y="7752"/>
                  </a:lnTo>
                  <a:lnTo>
                    <a:pt x="15376" y="7752"/>
                  </a:lnTo>
                  <a:lnTo>
                    <a:pt x="15237" y="7616"/>
                  </a:lnTo>
                  <a:lnTo>
                    <a:pt x="14864" y="7616"/>
                  </a:lnTo>
                  <a:lnTo>
                    <a:pt x="14724" y="7480"/>
                  </a:lnTo>
                  <a:lnTo>
                    <a:pt x="14584" y="7480"/>
                  </a:lnTo>
                  <a:lnTo>
                    <a:pt x="14397" y="8024"/>
                  </a:lnTo>
                  <a:lnTo>
                    <a:pt x="14351" y="8024"/>
                  </a:lnTo>
                  <a:lnTo>
                    <a:pt x="14258" y="8159"/>
                  </a:lnTo>
                  <a:lnTo>
                    <a:pt x="14118" y="8159"/>
                  </a:lnTo>
                  <a:lnTo>
                    <a:pt x="13799" y="7752"/>
                  </a:lnTo>
                  <a:lnTo>
                    <a:pt x="13473" y="7752"/>
                  </a:lnTo>
                  <a:lnTo>
                    <a:pt x="13426" y="7888"/>
                  </a:lnTo>
                  <a:lnTo>
                    <a:pt x="13380" y="7888"/>
                  </a:lnTo>
                  <a:lnTo>
                    <a:pt x="13240" y="8295"/>
                  </a:lnTo>
                  <a:lnTo>
                    <a:pt x="13193" y="8567"/>
                  </a:lnTo>
                  <a:lnTo>
                    <a:pt x="13007" y="9111"/>
                  </a:lnTo>
                  <a:lnTo>
                    <a:pt x="12867" y="9633"/>
                  </a:lnTo>
                  <a:lnTo>
                    <a:pt x="12680" y="10449"/>
                  </a:lnTo>
                  <a:lnTo>
                    <a:pt x="12540" y="11537"/>
                  </a:lnTo>
                  <a:lnTo>
                    <a:pt x="12540" y="13984"/>
                  </a:lnTo>
                  <a:lnTo>
                    <a:pt x="12587" y="14528"/>
                  </a:lnTo>
                  <a:lnTo>
                    <a:pt x="12634" y="14528"/>
                  </a:lnTo>
                  <a:lnTo>
                    <a:pt x="12680" y="14664"/>
                  </a:lnTo>
                  <a:lnTo>
                    <a:pt x="12680" y="14936"/>
                  </a:lnTo>
                  <a:lnTo>
                    <a:pt x="12727" y="14936"/>
                  </a:lnTo>
                  <a:lnTo>
                    <a:pt x="12727" y="15208"/>
                  </a:lnTo>
                  <a:lnTo>
                    <a:pt x="12680" y="15208"/>
                  </a:lnTo>
                  <a:lnTo>
                    <a:pt x="12680" y="15344"/>
                  </a:lnTo>
                  <a:lnTo>
                    <a:pt x="12634" y="15344"/>
                  </a:lnTo>
                  <a:lnTo>
                    <a:pt x="12587" y="15480"/>
                  </a:lnTo>
                  <a:lnTo>
                    <a:pt x="12401" y="15616"/>
                  </a:lnTo>
                  <a:lnTo>
                    <a:pt x="11934" y="15616"/>
                  </a:lnTo>
                  <a:lnTo>
                    <a:pt x="11795" y="15480"/>
                  </a:lnTo>
                  <a:lnTo>
                    <a:pt x="11616" y="15208"/>
                  </a:lnTo>
                  <a:lnTo>
                    <a:pt x="11383" y="14256"/>
                  </a:lnTo>
                  <a:lnTo>
                    <a:pt x="11150" y="13576"/>
                  </a:lnTo>
                  <a:lnTo>
                    <a:pt x="10683" y="12761"/>
                  </a:lnTo>
                  <a:lnTo>
                    <a:pt x="10357" y="13305"/>
                  </a:lnTo>
                  <a:lnTo>
                    <a:pt x="10124" y="14800"/>
                  </a:lnTo>
                  <a:lnTo>
                    <a:pt x="9798" y="15072"/>
                  </a:lnTo>
                  <a:lnTo>
                    <a:pt x="9471" y="14800"/>
                  </a:lnTo>
                  <a:lnTo>
                    <a:pt x="9199" y="15208"/>
                  </a:lnTo>
                  <a:lnTo>
                    <a:pt x="8593" y="15208"/>
                  </a:lnTo>
                  <a:lnTo>
                    <a:pt x="8360" y="16024"/>
                  </a:lnTo>
                  <a:lnTo>
                    <a:pt x="7894" y="16568"/>
                  </a:lnTo>
                  <a:lnTo>
                    <a:pt x="7335" y="17248"/>
                  </a:lnTo>
                  <a:lnTo>
                    <a:pt x="7156" y="17520"/>
                  </a:lnTo>
                  <a:lnTo>
                    <a:pt x="6736" y="17520"/>
                  </a:lnTo>
                  <a:lnTo>
                    <a:pt x="6317" y="16840"/>
                  </a:lnTo>
                  <a:lnTo>
                    <a:pt x="6084" y="16296"/>
                  </a:lnTo>
                  <a:lnTo>
                    <a:pt x="5757" y="16160"/>
                  </a:lnTo>
                  <a:lnTo>
                    <a:pt x="5384" y="15888"/>
                  </a:lnTo>
                  <a:lnTo>
                    <a:pt x="4786" y="15888"/>
                  </a:lnTo>
                  <a:lnTo>
                    <a:pt x="4646" y="15752"/>
                  </a:lnTo>
                  <a:lnTo>
                    <a:pt x="4413" y="15752"/>
                  </a:lnTo>
                  <a:lnTo>
                    <a:pt x="4367" y="15888"/>
                  </a:lnTo>
                  <a:lnTo>
                    <a:pt x="4320" y="15888"/>
                  </a:lnTo>
                  <a:lnTo>
                    <a:pt x="4227" y="16160"/>
                  </a:lnTo>
                  <a:lnTo>
                    <a:pt x="3854" y="16976"/>
                  </a:lnTo>
                  <a:lnTo>
                    <a:pt x="3388" y="18336"/>
                  </a:lnTo>
                  <a:lnTo>
                    <a:pt x="3294" y="18472"/>
                  </a:lnTo>
                  <a:lnTo>
                    <a:pt x="3248" y="18608"/>
                  </a:lnTo>
                  <a:lnTo>
                    <a:pt x="2735" y="18608"/>
                  </a:lnTo>
                  <a:lnTo>
                    <a:pt x="2603" y="18744"/>
                  </a:lnTo>
                  <a:lnTo>
                    <a:pt x="2556" y="18744"/>
                  </a:lnTo>
                  <a:lnTo>
                    <a:pt x="1810" y="19016"/>
                  </a:lnTo>
                  <a:lnTo>
                    <a:pt x="1764" y="19152"/>
                  </a:lnTo>
                  <a:lnTo>
                    <a:pt x="1624" y="19288"/>
                  </a:lnTo>
                  <a:lnTo>
                    <a:pt x="1531" y="19288"/>
                  </a:lnTo>
                  <a:lnTo>
                    <a:pt x="1437" y="19424"/>
                  </a:lnTo>
                  <a:lnTo>
                    <a:pt x="1298" y="19424"/>
                  </a:lnTo>
                  <a:lnTo>
                    <a:pt x="1158" y="19288"/>
                  </a:lnTo>
                  <a:lnTo>
                    <a:pt x="971" y="19288"/>
                  </a:lnTo>
                  <a:lnTo>
                    <a:pt x="925" y="19424"/>
                  </a:lnTo>
                  <a:lnTo>
                    <a:pt x="831" y="19424"/>
                  </a:lnTo>
                  <a:lnTo>
                    <a:pt x="785" y="19560"/>
                  </a:lnTo>
                  <a:lnTo>
                    <a:pt x="785" y="19832"/>
                  </a:lnTo>
                  <a:lnTo>
                    <a:pt x="738" y="19832"/>
                  </a:lnTo>
                  <a:lnTo>
                    <a:pt x="738" y="19968"/>
                  </a:lnTo>
                  <a:lnTo>
                    <a:pt x="692" y="19968"/>
                  </a:lnTo>
                  <a:lnTo>
                    <a:pt x="645" y="20104"/>
                  </a:lnTo>
                  <a:lnTo>
                    <a:pt x="598" y="20104"/>
                  </a:lnTo>
                  <a:lnTo>
                    <a:pt x="466" y="20240"/>
                  </a:lnTo>
                  <a:lnTo>
                    <a:pt x="420" y="20376"/>
                  </a:lnTo>
                  <a:lnTo>
                    <a:pt x="373" y="20376"/>
                  </a:lnTo>
                  <a:lnTo>
                    <a:pt x="373" y="20512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544"/>
                  </a:lnTo>
                </a:path>
              </a:pathLst>
            </a:custGeom>
            <a:gradFill flip="none" rotWithShape="1">
              <a:gsLst>
                <a:gs pos="0">
                  <a:srgbClr val="009999"/>
                </a:gs>
                <a:gs pos="100000">
                  <a:srgbClr val="006666"/>
                </a:gs>
              </a:gsLst>
              <a:lin ang="135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EAEAEA"/>
                  </a:solidFill>
                </a:defRPr>
              </a:pPr>
            </a:p>
          </p:txBody>
        </p:sp>
        <p:sp>
          <p:nvSpPr>
            <p:cNvPr id="3" name="Shape 3"/>
            <p:cNvSpPr/>
            <p:nvPr/>
          </p:nvSpPr>
          <p:spPr>
            <a:xfrm>
              <a:off x="2589212" y="1027112"/>
              <a:ext cx="19051" cy="2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14400"/>
                  </a:lnTo>
                  <a:lnTo>
                    <a:pt x="0" y="0"/>
                  </a:lnTo>
                  <a:lnTo>
                    <a:pt x="21600" y="21600"/>
                  </a:lnTo>
                </a:path>
              </a:pathLst>
            </a:custGeom>
            <a:gradFill flip="none" rotWithShape="1">
              <a:gsLst>
                <a:gs pos="0">
                  <a:srgbClr val="009999"/>
                </a:gs>
                <a:gs pos="100000">
                  <a:srgbClr val="008B8B"/>
                </a:gs>
              </a:gsLst>
              <a:lin ang="135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EAEAEA"/>
                  </a:solidFill>
                </a:defRPr>
              </a:pPr>
            </a:p>
          </p:txBody>
        </p:sp>
        <p:sp>
          <p:nvSpPr>
            <p:cNvPr id="4" name="Shape 4"/>
            <p:cNvSpPr/>
            <p:nvPr/>
          </p:nvSpPr>
          <p:spPr>
            <a:xfrm>
              <a:off x="2579687" y="998537"/>
              <a:ext cx="9526" cy="2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4400"/>
                  </a:moveTo>
                  <a:lnTo>
                    <a:pt x="21600" y="21600"/>
                  </a:lnTo>
                  <a:lnTo>
                    <a:pt x="0" y="0"/>
                  </a:lnTo>
                  <a:lnTo>
                    <a:pt x="0" y="14400"/>
                  </a:lnTo>
                </a:path>
              </a:pathLst>
            </a:custGeom>
            <a:gradFill flip="none" rotWithShape="1">
              <a:gsLst>
                <a:gs pos="0">
                  <a:srgbClr val="009999"/>
                </a:gs>
                <a:gs pos="100000">
                  <a:srgbClr val="008B8B"/>
                </a:gs>
              </a:gsLst>
              <a:lin ang="135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EAEAEA"/>
                  </a:solidFill>
                </a:defRPr>
              </a:pPr>
            </a:p>
          </p:txBody>
        </p:sp>
        <p:sp>
          <p:nvSpPr>
            <p:cNvPr id="5" name="Shape 5"/>
            <p:cNvSpPr/>
            <p:nvPr/>
          </p:nvSpPr>
          <p:spPr>
            <a:xfrm>
              <a:off x="3506787" y="333375"/>
              <a:ext cx="482601" cy="1176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95" y="1224"/>
                  </a:moveTo>
                  <a:lnTo>
                    <a:pt x="18189" y="1224"/>
                  </a:lnTo>
                  <a:lnTo>
                    <a:pt x="16911" y="1399"/>
                  </a:lnTo>
                  <a:lnTo>
                    <a:pt x="15205" y="350"/>
                  </a:lnTo>
                  <a:lnTo>
                    <a:pt x="13926" y="0"/>
                  </a:lnTo>
                  <a:lnTo>
                    <a:pt x="11653" y="4868"/>
                  </a:lnTo>
                  <a:lnTo>
                    <a:pt x="10232" y="6326"/>
                  </a:lnTo>
                  <a:lnTo>
                    <a:pt x="7816" y="8191"/>
                  </a:lnTo>
                  <a:lnTo>
                    <a:pt x="6821" y="9532"/>
                  </a:lnTo>
                  <a:lnTo>
                    <a:pt x="8811" y="11806"/>
                  </a:lnTo>
                  <a:lnTo>
                    <a:pt x="7105" y="13496"/>
                  </a:lnTo>
                  <a:lnTo>
                    <a:pt x="4832" y="14662"/>
                  </a:lnTo>
                  <a:lnTo>
                    <a:pt x="2132" y="15712"/>
                  </a:lnTo>
                  <a:lnTo>
                    <a:pt x="1705" y="17869"/>
                  </a:lnTo>
                  <a:lnTo>
                    <a:pt x="0" y="21600"/>
                  </a:lnTo>
                  <a:lnTo>
                    <a:pt x="14353" y="21600"/>
                  </a:lnTo>
                  <a:lnTo>
                    <a:pt x="12789" y="18627"/>
                  </a:lnTo>
                  <a:lnTo>
                    <a:pt x="13642" y="17169"/>
                  </a:lnTo>
                  <a:lnTo>
                    <a:pt x="12647" y="15712"/>
                  </a:lnTo>
                  <a:lnTo>
                    <a:pt x="13500" y="14546"/>
                  </a:lnTo>
                  <a:lnTo>
                    <a:pt x="13074" y="13555"/>
                  </a:lnTo>
                  <a:lnTo>
                    <a:pt x="13642" y="11398"/>
                  </a:lnTo>
                  <a:lnTo>
                    <a:pt x="15347" y="9124"/>
                  </a:lnTo>
                  <a:lnTo>
                    <a:pt x="16911" y="7258"/>
                  </a:lnTo>
                  <a:lnTo>
                    <a:pt x="19042" y="5393"/>
                  </a:lnTo>
                  <a:lnTo>
                    <a:pt x="20179" y="4635"/>
                  </a:lnTo>
                  <a:lnTo>
                    <a:pt x="21600" y="350"/>
                  </a:lnTo>
                  <a:lnTo>
                    <a:pt x="21174" y="700"/>
                  </a:lnTo>
                  <a:lnTo>
                    <a:pt x="20747" y="874"/>
                  </a:lnTo>
                  <a:lnTo>
                    <a:pt x="20747" y="1049"/>
                  </a:lnTo>
                  <a:lnTo>
                    <a:pt x="20321" y="1049"/>
                  </a:lnTo>
                  <a:lnTo>
                    <a:pt x="20321" y="1224"/>
                  </a:lnTo>
                  <a:lnTo>
                    <a:pt x="19895" y="1224"/>
                  </a:lnTo>
                </a:path>
              </a:pathLst>
            </a:custGeom>
            <a:gradFill flip="none" rotWithShape="1">
              <a:gsLst>
                <a:gs pos="0">
                  <a:srgbClr val="009999"/>
                </a:gs>
                <a:gs pos="100000">
                  <a:srgbClr val="008B8B"/>
                </a:gs>
              </a:gsLst>
              <a:lin ang="135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EAEAEA"/>
                  </a:solidFill>
                </a:defRPr>
              </a:pPr>
            </a:p>
          </p:txBody>
        </p:sp>
        <p:sp>
          <p:nvSpPr>
            <p:cNvPr id="6" name="Shape 6"/>
            <p:cNvSpPr/>
            <p:nvPr/>
          </p:nvSpPr>
          <p:spPr>
            <a:xfrm>
              <a:off x="3090862" y="295275"/>
              <a:ext cx="498476" cy="1217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536" y="169"/>
                  </a:moveTo>
                  <a:lnTo>
                    <a:pt x="19124" y="169"/>
                  </a:lnTo>
                  <a:lnTo>
                    <a:pt x="18711" y="338"/>
                  </a:lnTo>
                  <a:lnTo>
                    <a:pt x="17473" y="507"/>
                  </a:lnTo>
                  <a:lnTo>
                    <a:pt x="15822" y="676"/>
                  </a:lnTo>
                  <a:lnTo>
                    <a:pt x="14171" y="1183"/>
                  </a:lnTo>
                  <a:lnTo>
                    <a:pt x="12932" y="1352"/>
                  </a:lnTo>
                  <a:lnTo>
                    <a:pt x="12107" y="1521"/>
                  </a:lnTo>
                  <a:lnTo>
                    <a:pt x="11694" y="1521"/>
                  </a:lnTo>
                  <a:lnTo>
                    <a:pt x="10318" y="4759"/>
                  </a:lnTo>
                  <a:lnTo>
                    <a:pt x="7567" y="6336"/>
                  </a:lnTo>
                  <a:lnTo>
                    <a:pt x="3715" y="10786"/>
                  </a:lnTo>
                  <a:lnTo>
                    <a:pt x="5641" y="15630"/>
                  </a:lnTo>
                  <a:lnTo>
                    <a:pt x="2752" y="19122"/>
                  </a:lnTo>
                  <a:lnTo>
                    <a:pt x="0" y="21600"/>
                  </a:lnTo>
                  <a:lnTo>
                    <a:pt x="7429" y="21600"/>
                  </a:lnTo>
                  <a:lnTo>
                    <a:pt x="8255" y="17207"/>
                  </a:lnTo>
                  <a:lnTo>
                    <a:pt x="10181" y="14053"/>
                  </a:lnTo>
                  <a:lnTo>
                    <a:pt x="11006" y="10335"/>
                  </a:lnTo>
                  <a:lnTo>
                    <a:pt x="14996" y="9209"/>
                  </a:lnTo>
                  <a:lnTo>
                    <a:pt x="16372" y="6224"/>
                  </a:lnTo>
                  <a:lnTo>
                    <a:pt x="20362" y="3802"/>
                  </a:lnTo>
                  <a:lnTo>
                    <a:pt x="21600" y="0"/>
                  </a:lnTo>
                  <a:lnTo>
                    <a:pt x="19949" y="0"/>
                  </a:lnTo>
                  <a:lnTo>
                    <a:pt x="19536" y="169"/>
                  </a:lnTo>
                </a:path>
              </a:pathLst>
            </a:custGeom>
            <a:gradFill flip="none" rotWithShape="1">
              <a:gsLst>
                <a:gs pos="0">
                  <a:srgbClr val="009999"/>
                </a:gs>
                <a:gs pos="100000">
                  <a:srgbClr val="008B8B"/>
                </a:gs>
              </a:gsLst>
              <a:lin ang="135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EAEAEA"/>
                  </a:solidFill>
                </a:defRPr>
              </a:pPr>
            </a:p>
          </p:txBody>
        </p:sp>
        <p:sp>
          <p:nvSpPr>
            <p:cNvPr id="7" name="Shape 7"/>
            <p:cNvSpPr/>
            <p:nvPr/>
          </p:nvSpPr>
          <p:spPr>
            <a:xfrm>
              <a:off x="2744787" y="523875"/>
              <a:ext cx="436563" cy="989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186" y="416"/>
                  </a:moveTo>
                  <a:lnTo>
                    <a:pt x="18772" y="208"/>
                  </a:lnTo>
                  <a:lnTo>
                    <a:pt x="15473" y="208"/>
                  </a:lnTo>
                  <a:lnTo>
                    <a:pt x="14531" y="0"/>
                  </a:lnTo>
                  <a:lnTo>
                    <a:pt x="12567" y="0"/>
                  </a:lnTo>
                  <a:lnTo>
                    <a:pt x="11311" y="4057"/>
                  </a:lnTo>
                  <a:lnTo>
                    <a:pt x="10054" y="6414"/>
                  </a:lnTo>
                  <a:lnTo>
                    <a:pt x="4556" y="10367"/>
                  </a:lnTo>
                  <a:lnTo>
                    <a:pt x="4241" y="15290"/>
                  </a:lnTo>
                  <a:lnTo>
                    <a:pt x="1885" y="18133"/>
                  </a:lnTo>
                  <a:lnTo>
                    <a:pt x="0" y="21600"/>
                  </a:lnTo>
                  <a:lnTo>
                    <a:pt x="6127" y="21600"/>
                  </a:lnTo>
                  <a:lnTo>
                    <a:pt x="7226" y="19242"/>
                  </a:lnTo>
                  <a:lnTo>
                    <a:pt x="10525" y="15498"/>
                  </a:lnTo>
                  <a:lnTo>
                    <a:pt x="12410" y="10921"/>
                  </a:lnTo>
                  <a:lnTo>
                    <a:pt x="14452" y="8910"/>
                  </a:lnTo>
                  <a:lnTo>
                    <a:pt x="16966" y="7316"/>
                  </a:lnTo>
                  <a:lnTo>
                    <a:pt x="17437" y="5027"/>
                  </a:lnTo>
                  <a:lnTo>
                    <a:pt x="18851" y="3848"/>
                  </a:lnTo>
                  <a:lnTo>
                    <a:pt x="20579" y="2739"/>
                  </a:lnTo>
                  <a:lnTo>
                    <a:pt x="21600" y="208"/>
                  </a:lnTo>
                  <a:lnTo>
                    <a:pt x="20657" y="416"/>
                  </a:lnTo>
                  <a:lnTo>
                    <a:pt x="20186" y="416"/>
                  </a:lnTo>
                </a:path>
              </a:pathLst>
            </a:custGeom>
            <a:gradFill flip="none" rotWithShape="1">
              <a:gsLst>
                <a:gs pos="0">
                  <a:srgbClr val="009999"/>
                </a:gs>
                <a:gs pos="100000">
                  <a:srgbClr val="008B8B"/>
                </a:gs>
              </a:gsLst>
              <a:lin ang="135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EAEAEA"/>
                  </a:solidFill>
                </a:defRPr>
              </a:pPr>
            </a:p>
          </p:txBody>
        </p:sp>
        <p:sp>
          <p:nvSpPr>
            <p:cNvPr id="8" name="Shape 8"/>
            <p:cNvSpPr/>
            <p:nvPr/>
          </p:nvSpPr>
          <p:spPr>
            <a:xfrm>
              <a:off x="2462212" y="542925"/>
              <a:ext cx="338138" cy="969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41" y="424"/>
                  </a:moveTo>
                  <a:lnTo>
                    <a:pt x="16124" y="848"/>
                  </a:lnTo>
                  <a:lnTo>
                    <a:pt x="15515" y="1273"/>
                  </a:lnTo>
                  <a:lnTo>
                    <a:pt x="12980" y="2121"/>
                  </a:lnTo>
                  <a:lnTo>
                    <a:pt x="11155" y="2934"/>
                  </a:lnTo>
                  <a:lnTo>
                    <a:pt x="8721" y="4207"/>
                  </a:lnTo>
                  <a:lnTo>
                    <a:pt x="6896" y="5904"/>
                  </a:lnTo>
                  <a:lnTo>
                    <a:pt x="6896" y="9510"/>
                  </a:lnTo>
                  <a:lnTo>
                    <a:pt x="8113" y="10782"/>
                  </a:lnTo>
                  <a:lnTo>
                    <a:pt x="9330" y="11207"/>
                  </a:lnTo>
                  <a:lnTo>
                    <a:pt x="9330" y="11419"/>
                  </a:lnTo>
                  <a:lnTo>
                    <a:pt x="2434" y="15449"/>
                  </a:lnTo>
                  <a:lnTo>
                    <a:pt x="1825" y="16651"/>
                  </a:lnTo>
                  <a:lnTo>
                    <a:pt x="0" y="19337"/>
                  </a:lnTo>
                  <a:lnTo>
                    <a:pt x="5070" y="21600"/>
                  </a:lnTo>
                  <a:lnTo>
                    <a:pt x="11561" y="21600"/>
                  </a:lnTo>
                  <a:lnTo>
                    <a:pt x="10546" y="19620"/>
                  </a:lnTo>
                  <a:lnTo>
                    <a:pt x="12169" y="18206"/>
                  </a:lnTo>
                  <a:lnTo>
                    <a:pt x="15211" y="15873"/>
                  </a:lnTo>
                  <a:lnTo>
                    <a:pt x="16834" y="13328"/>
                  </a:lnTo>
                  <a:lnTo>
                    <a:pt x="15820" y="10429"/>
                  </a:lnTo>
                  <a:lnTo>
                    <a:pt x="17239" y="7176"/>
                  </a:lnTo>
                  <a:lnTo>
                    <a:pt x="21499" y="3358"/>
                  </a:lnTo>
                  <a:lnTo>
                    <a:pt x="21600" y="0"/>
                  </a:lnTo>
                  <a:lnTo>
                    <a:pt x="19166" y="0"/>
                  </a:lnTo>
                  <a:lnTo>
                    <a:pt x="18558" y="212"/>
                  </a:lnTo>
                  <a:lnTo>
                    <a:pt x="17949" y="212"/>
                  </a:lnTo>
                  <a:lnTo>
                    <a:pt x="17341" y="424"/>
                  </a:lnTo>
                </a:path>
              </a:pathLst>
            </a:custGeom>
            <a:gradFill flip="none" rotWithShape="1">
              <a:gsLst>
                <a:gs pos="0">
                  <a:srgbClr val="009999"/>
                </a:gs>
                <a:gs pos="100000">
                  <a:srgbClr val="008B8B"/>
                </a:gs>
              </a:gsLst>
              <a:lin ang="135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EAEAEA"/>
                  </a:solidFill>
                </a:defRPr>
              </a:pPr>
            </a:p>
          </p:txBody>
        </p:sp>
        <p:sp>
          <p:nvSpPr>
            <p:cNvPr id="9" name="Shape 9"/>
            <p:cNvSpPr/>
            <p:nvPr/>
          </p:nvSpPr>
          <p:spPr>
            <a:xfrm>
              <a:off x="2097087" y="903287"/>
              <a:ext cx="265113" cy="609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272" y="3375"/>
                  </a:moveTo>
                  <a:lnTo>
                    <a:pt x="15392" y="1688"/>
                  </a:lnTo>
                  <a:lnTo>
                    <a:pt x="11511" y="675"/>
                  </a:lnTo>
                  <a:lnTo>
                    <a:pt x="7631" y="0"/>
                  </a:lnTo>
                  <a:lnTo>
                    <a:pt x="6984" y="3938"/>
                  </a:lnTo>
                  <a:lnTo>
                    <a:pt x="5950" y="6300"/>
                  </a:lnTo>
                  <a:lnTo>
                    <a:pt x="6726" y="9450"/>
                  </a:lnTo>
                  <a:lnTo>
                    <a:pt x="3104" y="10912"/>
                  </a:lnTo>
                  <a:lnTo>
                    <a:pt x="2069" y="14512"/>
                  </a:lnTo>
                  <a:lnTo>
                    <a:pt x="259" y="16875"/>
                  </a:lnTo>
                  <a:lnTo>
                    <a:pt x="0" y="19800"/>
                  </a:lnTo>
                  <a:lnTo>
                    <a:pt x="6079" y="21600"/>
                  </a:lnTo>
                  <a:lnTo>
                    <a:pt x="19272" y="21600"/>
                  </a:lnTo>
                  <a:lnTo>
                    <a:pt x="17332" y="19688"/>
                  </a:lnTo>
                  <a:lnTo>
                    <a:pt x="13451" y="18225"/>
                  </a:lnTo>
                  <a:lnTo>
                    <a:pt x="17849" y="15412"/>
                  </a:lnTo>
                  <a:lnTo>
                    <a:pt x="15780" y="12375"/>
                  </a:lnTo>
                  <a:lnTo>
                    <a:pt x="17073" y="10462"/>
                  </a:lnTo>
                  <a:lnTo>
                    <a:pt x="18108" y="8662"/>
                  </a:lnTo>
                  <a:lnTo>
                    <a:pt x="21600" y="5062"/>
                  </a:lnTo>
                  <a:lnTo>
                    <a:pt x="19272" y="3375"/>
                  </a:lnTo>
                </a:path>
              </a:pathLst>
            </a:custGeom>
            <a:gradFill flip="none" rotWithShape="1">
              <a:gsLst>
                <a:gs pos="0">
                  <a:srgbClr val="009999"/>
                </a:gs>
                <a:gs pos="100000">
                  <a:srgbClr val="008B8B"/>
                </a:gs>
              </a:gsLst>
              <a:lin ang="135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EAEAEA"/>
                  </a:solidFill>
                </a:defRPr>
              </a:pPr>
            </a:p>
          </p:txBody>
        </p:sp>
        <p:sp>
          <p:nvSpPr>
            <p:cNvPr id="10" name="Shape 10"/>
            <p:cNvSpPr/>
            <p:nvPr/>
          </p:nvSpPr>
          <p:spPr>
            <a:xfrm>
              <a:off x="1792287" y="1036637"/>
              <a:ext cx="263526" cy="476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96" y="864"/>
                  </a:moveTo>
                  <a:lnTo>
                    <a:pt x="13012" y="0"/>
                  </a:lnTo>
                  <a:lnTo>
                    <a:pt x="10149" y="4608"/>
                  </a:lnTo>
                  <a:lnTo>
                    <a:pt x="9108" y="9072"/>
                  </a:lnTo>
                  <a:lnTo>
                    <a:pt x="5986" y="13248"/>
                  </a:lnTo>
                  <a:lnTo>
                    <a:pt x="7547" y="16704"/>
                  </a:lnTo>
                  <a:lnTo>
                    <a:pt x="4945" y="19296"/>
                  </a:lnTo>
                  <a:lnTo>
                    <a:pt x="0" y="21600"/>
                  </a:lnTo>
                  <a:lnTo>
                    <a:pt x="20819" y="21600"/>
                  </a:lnTo>
                  <a:lnTo>
                    <a:pt x="17696" y="19584"/>
                  </a:lnTo>
                  <a:lnTo>
                    <a:pt x="12752" y="16848"/>
                  </a:lnTo>
                  <a:lnTo>
                    <a:pt x="16916" y="13536"/>
                  </a:lnTo>
                  <a:lnTo>
                    <a:pt x="17957" y="9648"/>
                  </a:lnTo>
                  <a:lnTo>
                    <a:pt x="18737" y="6768"/>
                  </a:lnTo>
                  <a:lnTo>
                    <a:pt x="21340" y="4320"/>
                  </a:lnTo>
                  <a:lnTo>
                    <a:pt x="21600" y="0"/>
                  </a:lnTo>
                  <a:lnTo>
                    <a:pt x="17696" y="864"/>
                  </a:lnTo>
                </a:path>
              </a:pathLst>
            </a:custGeom>
            <a:gradFill flip="none" rotWithShape="1">
              <a:gsLst>
                <a:gs pos="0">
                  <a:srgbClr val="009999"/>
                </a:gs>
                <a:gs pos="100000">
                  <a:srgbClr val="008B8B"/>
                </a:gs>
              </a:gsLst>
              <a:lin ang="135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EAEAEA"/>
                  </a:solidFill>
                </a:defRPr>
              </a:pPr>
            </a:p>
          </p:txBody>
        </p:sp>
        <p:sp>
          <p:nvSpPr>
            <p:cNvPr id="11" name="Shape 11"/>
            <p:cNvSpPr/>
            <p:nvPr/>
          </p:nvSpPr>
          <p:spPr>
            <a:xfrm>
              <a:off x="1490662" y="1065212"/>
              <a:ext cx="376238" cy="44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319" y="0"/>
                  </a:moveTo>
                  <a:lnTo>
                    <a:pt x="16678" y="0"/>
                  </a:lnTo>
                  <a:lnTo>
                    <a:pt x="14400" y="3830"/>
                  </a:lnTo>
                  <a:lnTo>
                    <a:pt x="13489" y="7047"/>
                  </a:lnTo>
                  <a:lnTo>
                    <a:pt x="10937" y="11030"/>
                  </a:lnTo>
                  <a:lnTo>
                    <a:pt x="7473" y="13940"/>
                  </a:lnTo>
                  <a:lnTo>
                    <a:pt x="5468" y="17770"/>
                  </a:lnTo>
                  <a:lnTo>
                    <a:pt x="0" y="21600"/>
                  </a:lnTo>
                  <a:lnTo>
                    <a:pt x="11666" y="21600"/>
                  </a:lnTo>
                  <a:lnTo>
                    <a:pt x="14035" y="19455"/>
                  </a:lnTo>
                  <a:lnTo>
                    <a:pt x="14400" y="15013"/>
                  </a:lnTo>
                  <a:lnTo>
                    <a:pt x="17134" y="11336"/>
                  </a:lnTo>
                  <a:lnTo>
                    <a:pt x="17863" y="5362"/>
                  </a:lnTo>
                  <a:lnTo>
                    <a:pt x="21600" y="0"/>
                  </a:lnTo>
                  <a:lnTo>
                    <a:pt x="18319" y="0"/>
                  </a:lnTo>
                </a:path>
              </a:pathLst>
            </a:custGeom>
            <a:gradFill flip="none" rotWithShape="1">
              <a:gsLst>
                <a:gs pos="0">
                  <a:srgbClr val="009999"/>
                </a:gs>
                <a:gs pos="100000">
                  <a:srgbClr val="008B8B"/>
                </a:gs>
              </a:gsLst>
              <a:lin ang="135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EAEAEA"/>
                  </a:solidFill>
                </a:defRPr>
              </a:pPr>
            </a:p>
          </p:txBody>
        </p:sp>
        <p:sp>
          <p:nvSpPr>
            <p:cNvPr id="12" name="Shape 12"/>
            <p:cNvSpPr/>
            <p:nvPr/>
          </p:nvSpPr>
          <p:spPr>
            <a:xfrm>
              <a:off x="1116012" y="1141412"/>
              <a:ext cx="311151" cy="371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404" y="4985"/>
                  </a:moveTo>
                  <a:lnTo>
                    <a:pt x="12453" y="2215"/>
                  </a:lnTo>
                  <a:lnTo>
                    <a:pt x="9147" y="0"/>
                  </a:lnTo>
                  <a:lnTo>
                    <a:pt x="8816" y="5723"/>
                  </a:lnTo>
                  <a:lnTo>
                    <a:pt x="6392" y="9231"/>
                  </a:lnTo>
                  <a:lnTo>
                    <a:pt x="5951" y="14769"/>
                  </a:lnTo>
                  <a:lnTo>
                    <a:pt x="3967" y="18646"/>
                  </a:lnTo>
                  <a:lnTo>
                    <a:pt x="0" y="21600"/>
                  </a:lnTo>
                  <a:lnTo>
                    <a:pt x="16090" y="21600"/>
                  </a:lnTo>
                  <a:lnTo>
                    <a:pt x="18735" y="18277"/>
                  </a:lnTo>
                  <a:lnTo>
                    <a:pt x="17412" y="12738"/>
                  </a:lnTo>
                  <a:lnTo>
                    <a:pt x="21600" y="9231"/>
                  </a:lnTo>
                  <a:lnTo>
                    <a:pt x="21049" y="4985"/>
                  </a:lnTo>
                  <a:lnTo>
                    <a:pt x="18404" y="4985"/>
                  </a:lnTo>
                </a:path>
              </a:pathLst>
            </a:custGeom>
            <a:gradFill flip="none" rotWithShape="1">
              <a:gsLst>
                <a:gs pos="0">
                  <a:srgbClr val="009999"/>
                </a:gs>
                <a:gs pos="100000">
                  <a:srgbClr val="008B8B"/>
                </a:gs>
              </a:gsLst>
              <a:lin ang="135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EAEAEA"/>
                  </a:solidFill>
                </a:defRPr>
              </a:pPr>
            </a:p>
          </p:txBody>
        </p:sp>
        <p:sp>
          <p:nvSpPr>
            <p:cNvPr id="13" name="Shape 13"/>
            <p:cNvSpPr/>
            <p:nvPr/>
          </p:nvSpPr>
          <p:spPr>
            <a:xfrm>
              <a:off x="801687" y="1112837"/>
              <a:ext cx="301626" cy="400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8872" y="0"/>
                  </a:lnTo>
                  <a:lnTo>
                    <a:pt x="17962" y="3257"/>
                  </a:lnTo>
                  <a:lnTo>
                    <a:pt x="15688" y="10286"/>
                  </a:lnTo>
                  <a:lnTo>
                    <a:pt x="10686" y="15429"/>
                  </a:lnTo>
                  <a:lnTo>
                    <a:pt x="7048" y="20057"/>
                  </a:lnTo>
                  <a:lnTo>
                    <a:pt x="0" y="21600"/>
                  </a:lnTo>
                  <a:lnTo>
                    <a:pt x="14552" y="21600"/>
                  </a:lnTo>
                  <a:lnTo>
                    <a:pt x="16143" y="16114"/>
                  </a:lnTo>
                  <a:lnTo>
                    <a:pt x="21145" y="7714"/>
                  </a:lnTo>
                  <a:lnTo>
                    <a:pt x="21600" y="3257"/>
                  </a:lnTo>
                  <a:lnTo>
                    <a:pt x="21600" y="0"/>
                  </a:lnTo>
                </a:path>
              </a:pathLst>
            </a:custGeom>
            <a:gradFill flip="none" rotWithShape="1">
              <a:gsLst>
                <a:gs pos="0">
                  <a:srgbClr val="009999"/>
                </a:gs>
                <a:gs pos="100000">
                  <a:srgbClr val="008B8B"/>
                </a:gs>
              </a:gsLst>
              <a:lin ang="135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EAEAEA"/>
                  </a:solidFill>
                </a:defRPr>
              </a:pPr>
            </a:p>
          </p:txBody>
        </p:sp>
        <p:sp>
          <p:nvSpPr>
            <p:cNvPr id="14" name="Shape 14"/>
            <p:cNvSpPr/>
            <p:nvPr/>
          </p:nvSpPr>
          <p:spPr>
            <a:xfrm>
              <a:off x="315912" y="1303337"/>
              <a:ext cx="365126" cy="209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01" y="0"/>
                  </a:moveTo>
                  <a:lnTo>
                    <a:pt x="14557" y="0"/>
                  </a:lnTo>
                  <a:lnTo>
                    <a:pt x="12960" y="982"/>
                  </a:lnTo>
                  <a:lnTo>
                    <a:pt x="12397" y="982"/>
                  </a:lnTo>
                  <a:lnTo>
                    <a:pt x="3287" y="2945"/>
                  </a:lnTo>
                  <a:lnTo>
                    <a:pt x="1033" y="4909"/>
                  </a:lnTo>
                  <a:lnTo>
                    <a:pt x="2160" y="8836"/>
                  </a:lnTo>
                  <a:lnTo>
                    <a:pt x="0" y="16364"/>
                  </a:lnTo>
                  <a:lnTo>
                    <a:pt x="0" y="21600"/>
                  </a:lnTo>
                  <a:lnTo>
                    <a:pt x="15214" y="21600"/>
                  </a:lnTo>
                  <a:lnTo>
                    <a:pt x="19158" y="14400"/>
                  </a:lnTo>
                  <a:lnTo>
                    <a:pt x="21600" y="7527"/>
                  </a:lnTo>
                  <a:lnTo>
                    <a:pt x="20097" y="3927"/>
                  </a:lnTo>
                  <a:lnTo>
                    <a:pt x="20191" y="0"/>
                  </a:lnTo>
                  <a:lnTo>
                    <a:pt x="18501" y="0"/>
                  </a:lnTo>
                </a:path>
              </a:pathLst>
            </a:custGeom>
            <a:gradFill flip="none" rotWithShape="1">
              <a:gsLst>
                <a:gs pos="0">
                  <a:srgbClr val="009999"/>
                </a:gs>
                <a:gs pos="100000">
                  <a:srgbClr val="008B8B"/>
                </a:gs>
              </a:gsLst>
              <a:lin ang="135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EAEAEA"/>
                  </a:solidFill>
                </a:defRPr>
              </a:pPr>
            </a:p>
          </p:txBody>
        </p:sp>
        <p:sp>
          <p:nvSpPr>
            <p:cNvPr id="15" name="Shape 15"/>
            <p:cNvSpPr/>
            <p:nvPr/>
          </p:nvSpPr>
          <p:spPr>
            <a:xfrm>
              <a:off x="115887" y="1350962"/>
              <a:ext cx="141288" cy="161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1" y="0"/>
                  </a:moveTo>
                  <a:lnTo>
                    <a:pt x="16018" y="10165"/>
                  </a:lnTo>
                  <a:lnTo>
                    <a:pt x="7281" y="15247"/>
                  </a:lnTo>
                  <a:lnTo>
                    <a:pt x="0" y="21600"/>
                  </a:lnTo>
                  <a:lnTo>
                    <a:pt x="16018" y="21600"/>
                  </a:lnTo>
                  <a:lnTo>
                    <a:pt x="21357" y="11859"/>
                  </a:lnTo>
                  <a:lnTo>
                    <a:pt x="21600" y="1271"/>
                  </a:lnTo>
                  <a:lnTo>
                    <a:pt x="17231" y="0"/>
                  </a:lnTo>
                </a:path>
              </a:pathLst>
            </a:custGeom>
            <a:gradFill flip="none" rotWithShape="1">
              <a:gsLst>
                <a:gs pos="0">
                  <a:srgbClr val="009999"/>
                </a:gs>
                <a:gs pos="100000">
                  <a:srgbClr val="008B8B"/>
                </a:gs>
              </a:gsLst>
              <a:lin ang="135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EAEAEA"/>
                  </a:solidFill>
                </a:defRPr>
              </a:pPr>
            </a:p>
          </p:txBody>
        </p:sp>
        <p:sp>
          <p:nvSpPr>
            <p:cNvPr id="16" name="Shape 16"/>
            <p:cNvSpPr/>
            <p:nvPr/>
          </p:nvSpPr>
          <p:spPr>
            <a:xfrm>
              <a:off x="3986212" y="0"/>
              <a:ext cx="441326" cy="1512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544"/>
                  </a:moveTo>
                  <a:lnTo>
                    <a:pt x="21134" y="544"/>
                  </a:lnTo>
                  <a:lnTo>
                    <a:pt x="21134" y="408"/>
                  </a:lnTo>
                  <a:lnTo>
                    <a:pt x="20668" y="408"/>
                  </a:lnTo>
                  <a:lnTo>
                    <a:pt x="19735" y="272"/>
                  </a:lnTo>
                  <a:lnTo>
                    <a:pt x="18337" y="136"/>
                  </a:lnTo>
                  <a:lnTo>
                    <a:pt x="16472" y="0"/>
                  </a:lnTo>
                  <a:lnTo>
                    <a:pt x="16006" y="136"/>
                  </a:lnTo>
                  <a:lnTo>
                    <a:pt x="15384" y="2924"/>
                  </a:lnTo>
                  <a:lnTo>
                    <a:pt x="14296" y="4737"/>
                  </a:lnTo>
                  <a:lnTo>
                    <a:pt x="14141" y="5644"/>
                  </a:lnTo>
                  <a:lnTo>
                    <a:pt x="15540" y="7684"/>
                  </a:lnTo>
                  <a:lnTo>
                    <a:pt x="14452" y="10902"/>
                  </a:lnTo>
                  <a:lnTo>
                    <a:pt x="12121" y="13622"/>
                  </a:lnTo>
                  <a:lnTo>
                    <a:pt x="13364" y="15435"/>
                  </a:lnTo>
                  <a:lnTo>
                    <a:pt x="10722" y="17339"/>
                  </a:lnTo>
                  <a:lnTo>
                    <a:pt x="7459" y="19197"/>
                  </a:lnTo>
                  <a:lnTo>
                    <a:pt x="3885" y="2037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544"/>
                  </a:lnTo>
                </a:path>
              </a:pathLst>
            </a:custGeom>
            <a:gradFill flip="none" rotWithShape="1">
              <a:gsLst>
                <a:gs pos="0">
                  <a:srgbClr val="009999"/>
                </a:gs>
                <a:gs pos="100000">
                  <a:srgbClr val="008B8B"/>
                </a:gs>
              </a:gsLst>
              <a:lin ang="135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EAEAEA"/>
                  </a:solidFill>
                </a:defRPr>
              </a:pPr>
            </a:p>
          </p:txBody>
        </p:sp>
      </p:grpSp>
      <p:sp>
        <p:nvSpPr>
          <p:cNvPr id="18" name="Shape 18"/>
          <p:cNvSpPr/>
          <p:nvPr>
            <p:ph type="title"/>
          </p:nvPr>
        </p:nvSpPr>
        <p:spPr>
          <a:xfrm>
            <a:off x="457200" y="95250"/>
            <a:ext cx="8229600" cy="1504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CC"/>
                </a:solidFill>
              </a:rPr>
              <a:t>Haga clic para cambiar el estilo de título	</a:t>
            </a:r>
          </a:p>
        </p:txBody>
      </p:sp>
      <p:sp>
        <p:nvSpPr>
          <p:cNvPr id="19" name="Shape 19"/>
          <p:cNvSpPr/>
          <p:nvPr>
            <p:ph type="sldNum" sz="quarter" idx="2"/>
          </p:nvPr>
        </p:nvSpPr>
        <p:spPr>
          <a:xfrm>
            <a:off x="6553200" y="6418897"/>
            <a:ext cx="2133600" cy="2819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b">
            <a:spAutoFit/>
          </a:bodyPr>
          <a:lstStyle>
            <a:lvl1pPr algn="r">
              <a:defRPr sz="1200">
                <a:solidFill>
                  <a:srgbClr val="EAEAEA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/>
            <a:fld id="{86CB4B4D-7CA3-9044-876B-883B54F8677D}" type="slidenum"/>
          </a:p>
        </p:txBody>
      </p:sp>
      <p:sp>
        <p:nvSpPr>
          <p:cNvPr id="20" name="Shape 20"/>
          <p:cNvSpPr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Haga clic para modificar el estilo de texto del patrón</a:t>
            </a:r>
            <a:endParaRPr sz="3200">
              <a:solidFill>
                <a:srgbClr val="EAEAEA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Segundo nivel</a:t>
            </a:r>
            <a:endParaRPr sz="3200">
              <a:solidFill>
                <a:srgbClr val="EAEAEA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Tercer nivel</a:t>
            </a:r>
            <a:endParaRPr sz="3200">
              <a:solidFill>
                <a:srgbClr val="EAEAEA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Cuarto nivel</a:t>
            </a:r>
            <a:endParaRPr sz="3200">
              <a:solidFill>
                <a:srgbClr val="EAEAEA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AEAEA"/>
                </a:solidFill>
              </a:rPr>
              <a:t>Quinto nivel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transition spd="med" advClick="1"/>
  <p:txStyles>
    <p:titleStyle>
      <a:lvl1pPr algn="ctr">
        <a:defRPr sz="4400">
          <a:solidFill>
            <a:srgbClr val="FFFFCC"/>
          </a:solidFill>
          <a:latin typeface="Arial"/>
          <a:ea typeface="Arial"/>
          <a:cs typeface="Arial"/>
          <a:sym typeface="Arial"/>
        </a:defRPr>
      </a:lvl1pPr>
      <a:lvl2pPr algn="ctr">
        <a:defRPr sz="4400">
          <a:solidFill>
            <a:srgbClr val="FFFFCC"/>
          </a:solidFill>
          <a:latin typeface="Arial"/>
          <a:ea typeface="Arial"/>
          <a:cs typeface="Arial"/>
          <a:sym typeface="Arial"/>
        </a:defRPr>
      </a:lvl2pPr>
      <a:lvl3pPr algn="ctr">
        <a:defRPr sz="4400">
          <a:solidFill>
            <a:srgbClr val="FFFFCC"/>
          </a:solidFill>
          <a:latin typeface="Arial"/>
          <a:ea typeface="Arial"/>
          <a:cs typeface="Arial"/>
          <a:sym typeface="Arial"/>
        </a:defRPr>
      </a:lvl3pPr>
      <a:lvl4pPr algn="ctr">
        <a:defRPr sz="4400">
          <a:solidFill>
            <a:srgbClr val="FFFFCC"/>
          </a:solidFill>
          <a:latin typeface="Arial"/>
          <a:ea typeface="Arial"/>
          <a:cs typeface="Arial"/>
          <a:sym typeface="Arial"/>
        </a:defRPr>
      </a:lvl4pPr>
      <a:lvl5pPr algn="ctr">
        <a:defRPr sz="4400">
          <a:solidFill>
            <a:srgbClr val="FFFFCC"/>
          </a:solidFill>
          <a:latin typeface="Arial"/>
          <a:ea typeface="Arial"/>
          <a:cs typeface="Arial"/>
          <a:sym typeface="Arial"/>
        </a:defRPr>
      </a:lvl5pPr>
      <a:lvl6pPr indent="457200" algn="ctr">
        <a:defRPr sz="4400">
          <a:solidFill>
            <a:srgbClr val="FFFFCC"/>
          </a:solidFill>
          <a:latin typeface="Arial"/>
          <a:ea typeface="Arial"/>
          <a:cs typeface="Arial"/>
          <a:sym typeface="Arial"/>
        </a:defRPr>
      </a:lvl6pPr>
      <a:lvl7pPr indent="914400" algn="ctr">
        <a:defRPr sz="4400">
          <a:solidFill>
            <a:srgbClr val="FFFFCC"/>
          </a:solidFill>
          <a:latin typeface="Arial"/>
          <a:ea typeface="Arial"/>
          <a:cs typeface="Arial"/>
          <a:sym typeface="Arial"/>
        </a:defRPr>
      </a:lvl7pPr>
      <a:lvl8pPr indent="1371600" algn="ctr">
        <a:defRPr sz="4400">
          <a:solidFill>
            <a:srgbClr val="FFFFCC"/>
          </a:solidFill>
          <a:latin typeface="Arial"/>
          <a:ea typeface="Arial"/>
          <a:cs typeface="Arial"/>
          <a:sym typeface="Arial"/>
        </a:defRPr>
      </a:lvl8pPr>
      <a:lvl9pPr indent="1828800" algn="ctr">
        <a:defRPr sz="4400">
          <a:solidFill>
            <a:srgbClr val="FFFFCC"/>
          </a:solidFill>
          <a:latin typeface="Arial"/>
          <a:ea typeface="Arial"/>
          <a:cs typeface="Arial"/>
          <a:sym typeface="Arial"/>
        </a:defRPr>
      </a:lvl9pPr>
    </p:titleStyle>
    <p:bodyStyle>
      <a:lvl1pPr marL="342900" indent="-342900">
        <a:spcBef>
          <a:spcPts val="700"/>
        </a:spcBef>
        <a:buClr>
          <a:srgbClr val="EEC85E"/>
        </a:buClr>
        <a:buSzPct val="70000"/>
        <a:buFont typeface="Wingdings"/>
        <a:buChar char="◆"/>
        <a:defRPr sz="3200">
          <a:solidFill>
            <a:srgbClr val="EAEAEA"/>
          </a:solidFill>
          <a:latin typeface="Verdana"/>
          <a:ea typeface="Verdana"/>
          <a:cs typeface="Verdana"/>
          <a:sym typeface="Verdana"/>
        </a:defRPr>
      </a:lvl1pPr>
      <a:lvl2pPr marL="783771" indent="-326571">
        <a:spcBef>
          <a:spcPts val="700"/>
        </a:spcBef>
        <a:buClr>
          <a:srgbClr val="EEC85E"/>
        </a:buClr>
        <a:buSzPct val="100000"/>
        <a:buFont typeface="Wingdings"/>
        <a:buChar char="–"/>
        <a:defRPr sz="3200">
          <a:solidFill>
            <a:srgbClr val="EAEAEA"/>
          </a:solidFill>
          <a:latin typeface="Verdana"/>
          <a:ea typeface="Verdana"/>
          <a:cs typeface="Verdana"/>
          <a:sym typeface="Verdana"/>
        </a:defRPr>
      </a:lvl2pPr>
      <a:lvl3pPr marL="1219200" indent="-304800">
        <a:spcBef>
          <a:spcPts val="700"/>
        </a:spcBef>
        <a:buClr>
          <a:srgbClr val="EEC85E"/>
        </a:buClr>
        <a:buSzPct val="70000"/>
        <a:buFont typeface="Wingdings"/>
        <a:buChar char="◆"/>
        <a:defRPr sz="3200">
          <a:solidFill>
            <a:srgbClr val="EAEAEA"/>
          </a:solidFill>
          <a:latin typeface="Verdana"/>
          <a:ea typeface="Verdana"/>
          <a:cs typeface="Verdana"/>
          <a:sym typeface="Verdana"/>
        </a:defRPr>
      </a:lvl3pPr>
      <a:lvl4pPr marL="1737360" indent="-365760">
        <a:spcBef>
          <a:spcPts val="700"/>
        </a:spcBef>
        <a:buClr>
          <a:srgbClr val="EEC85E"/>
        </a:buClr>
        <a:buSzPct val="100000"/>
        <a:buFont typeface="Wingdings"/>
        <a:buChar char="–"/>
        <a:defRPr sz="3200">
          <a:solidFill>
            <a:srgbClr val="EAEAEA"/>
          </a:solidFill>
          <a:latin typeface="Verdana"/>
          <a:ea typeface="Verdana"/>
          <a:cs typeface="Verdana"/>
          <a:sym typeface="Verdana"/>
        </a:defRPr>
      </a:lvl4pPr>
      <a:lvl5pPr marL="2235200" indent="-406400">
        <a:spcBef>
          <a:spcPts val="700"/>
        </a:spcBef>
        <a:buClr>
          <a:srgbClr val="EEC85E"/>
        </a:buClr>
        <a:buSzPct val="70000"/>
        <a:buFont typeface="Wingdings"/>
        <a:buChar char="◆"/>
        <a:defRPr sz="3200">
          <a:solidFill>
            <a:srgbClr val="EAEAEA"/>
          </a:solidFill>
          <a:latin typeface="Verdana"/>
          <a:ea typeface="Verdana"/>
          <a:cs typeface="Verdana"/>
          <a:sym typeface="Verdana"/>
        </a:defRPr>
      </a:lvl5pPr>
      <a:lvl6pPr marL="2692400" indent="-406400">
        <a:spcBef>
          <a:spcPts val="700"/>
        </a:spcBef>
        <a:buClr>
          <a:srgbClr val="EEC85E"/>
        </a:buClr>
        <a:buSzPct val="70000"/>
        <a:buFont typeface="Wingdings"/>
        <a:buChar char="•"/>
        <a:defRPr sz="3200">
          <a:solidFill>
            <a:srgbClr val="EAEAEA"/>
          </a:solidFill>
          <a:latin typeface="Verdana"/>
          <a:ea typeface="Verdana"/>
          <a:cs typeface="Verdana"/>
          <a:sym typeface="Verdana"/>
        </a:defRPr>
      </a:lvl6pPr>
      <a:lvl7pPr marL="3149600" indent="-406400">
        <a:spcBef>
          <a:spcPts val="700"/>
        </a:spcBef>
        <a:buClr>
          <a:srgbClr val="EEC85E"/>
        </a:buClr>
        <a:buSzPct val="70000"/>
        <a:buFont typeface="Wingdings"/>
        <a:buChar char="•"/>
        <a:defRPr sz="3200">
          <a:solidFill>
            <a:srgbClr val="EAEAEA"/>
          </a:solidFill>
          <a:latin typeface="Verdana"/>
          <a:ea typeface="Verdana"/>
          <a:cs typeface="Verdana"/>
          <a:sym typeface="Verdana"/>
        </a:defRPr>
      </a:lvl7pPr>
      <a:lvl8pPr marL="3606800" indent="-406400">
        <a:spcBef>
          <a:spcPts val="700"/>
        </a:spcBef>
        <a:buClr>
          <a:srgbClr val="EEC85E"/>
        </a:buClr>
        <a:buSzPct val="70000"/>
        <a:buFont typeface="Wingdings"/>
        <a:buChar char="•"/>
        <a:defRPr sz="3200">
          <a:solidFill>
            <a:srgbClr val="EAEAEA"/>
          </a:solidFill>
          <a:latin typeface="Verdana"/>
          <a:ea typeface="Verdana"/>
          <a:cs typeface="Verdana"/>
          <a:sym typeface="Verdana"/>
        </a:defRPr>
      </a:lvl8pPr>
      <a:lvl9pPr marL="4064000" indent="-406400">
        <a:spcBef>
          <a:spcPts val="700"/>
        </a:spcBef>
        <a:buClr>
          <a:srgbClr val="EEC85E"/>
        </a:buClr>
        <a:buSzPct val="70000"/>
        <a:buFont typeface="Wingdings"/>
        <a:buChar char="•"/>
        <a:defRPr sz="3200">
          <a:solidFill>
            <a:srgbClr val="EAEAEA"/>
          </a:solidFill>
          <a:latin typeface="Verdana"/>
          <a:ea typeface="Verdana"/>
          <a:cs typeface="Verdana"/>
          <a:sym typeface="Verdana"/>
        </a:defRPr>
      </a:lvl9pPr>
    </p:bodyStyle>
    <p:otherStyle>
      <a:lvl1pPr algn="r">
        <a:defRPr sz="1200">
          <a:solidFill>
            <a:schemeClr val="tx1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latin typeface="+mn-lt"/>
          <a:ea typeface="+mn-ea"/>
          <a:cs typeface="+mn-cs"/>
          <a:sym typeface="Verdana"/>
        </a:defRPr>
      </a:lvl1pPr>
      <a:lvl2pPr indent="457200" algn="r">
        <a:defRPr sz="1200">
          <a:solidFill>
            <a:schemeClr val="tx1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latin typeface="+mn-lt"/>
          <a:ea typeface="+mn-ea"/>
          <a:cs typeface="+mn-cs"/>
          <a:sym typeface="Verdana"/>
        </a:defRPr>
      </a:lvl2pPr>
      <a:lvl3pPr indent="914400" algn="r">
        <a:defRPr sz="1200">
          <a:solidFill>
            <a:schemeClr val="tx1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latin typeface="+mn-lt"/>
          <a:ea typeface="+mn-ea"/>
          <a:cs typeface="+mn-cs"/>
          <a:sym typeface="Verdana"/>
        </a:defRPr>
      </a:lvl3pPr>
      <a:lvl4pPr indent="1371600" algn="r">
        <a:defRPr sz="1200">
          <a:solidFill>
            <a:schemeClr val="tx1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latin typeface="+mn-lt"/>
          <a:ea typeface="+mn-ea"/>
          <a:cs typeface="+mn-cs"/>
          <a:sym typeface="Verdana"/>
        </a:defRPr>
      </a:lvl4pPr>
      <a:lvl5pPr indent="1828800" algn="r">
        <a:defRPr sz="1200">
          <a:solidFill>
            <a:schemeClr val="tx1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latin typeface="+mn-lt"/>
          <a:ea typeface="+mn-ea"/>
          <a:cs typeface="+mn-cs"/>
          <a:sym typeface="Verdana"/>
        </a:defRPr>
      </a:lvl5pPr>
      <a:lvl6pPr algn="r">
        <a:defRPr sz="1200">
          <a:solidFill>
            <a:schemeClr val="tx1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latin typeface="+mn-lt"/>
          <a:ea typeface="+mn-ea"/>
          <a:cs typeface="+mn-cs"/>
          <a:sym typeface="Verdana"/>
        </a:defRPr>
      </a:lvl6pPr>
      <a:lvl7pPr algn="r">
        <a:defRPr sz="1200">
          <a:solidFill>
            <a:schemeClr val="tx1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latin typeface="+mn-lt"/>
          <a:ea typeface="+mn-ea"/>
          <a:cs typeface="+mn-cs"/>
          <a:sym typeface="Verdana"/>
        </a:defRPr>
      </a:lvl7pPr>
      <a:lvl8pPr algn="r">
        <a:defRPr sz="1200">
          <a:solidFill>
            <a:schemeClr val="tx1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latin typeface="+mn-lt"/>
          <a:ea typeface="+mn-ea"/>
          <a:cs typeface="+mn-cs"/>
          <a:sym typeface="Verdana"/>
        </a:defRPr>
      </a:lvl8pPr>
      <a:lvl9pPr algn="r">
        <a:defRPr sz="1200">
          <a:solidFill>
            <a:schemeClr val="tx1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latin typeface="+mn-lt"/>
          <a:ea typeface="+mn-ea"/>
          <a:cs typeface="+mn-cs"/>
          <a:sym typeface="Verdana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10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6.jpeg"/></Relationships>

</file>

<file path=ppt/slides/_rels/slide10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7.jpeg"/></Relationships>

</file>

<file path=ppt/slides/_rels/slide10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8.jpeg"/></Relationships>

</file>

<file path=ppt/slides/_rels/slide10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9.jpeg"/></Relationships>

</file>

<file path=ppt/slides/_rels/slide10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0.jpeg"/></Relationships>

</file>

<file path=ppt/slides/_rels/slide10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1.jpeg"/></Relationships>

</file>

<file path=ppt/slides/_rels/slide10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2.jpeg"/></Relationships>

</file>

<file path=ppt/slides/_rels/slide10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3.jpeg"/></Relationships>

</file>

<file path=ppt/slides/_rels/slide10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4.jpeg"/></Relationships>

</file>

<file path=ppt/slides/_rels/slide10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5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1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6.jpeg"/></Relationships>

</file>

<file path=ppt/slides/_rels/slide1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7.jpeg"/></Relationships>

</file>

<file path=ppt/slides/_rels/slide1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8.jpeg"/></Relationships>

</file>

<file path=ppt/slides/_rels/slide1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9.jpeg"/></Relationships>

</file>

<file path=ppt/slides/_rels/slide1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0.jpeg"/></Relationships>

</file>

<file path=ppt/slides/_rels/slide1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1.jpeg"/></Relationships>

</file>

<file path=ppt/slides/_rels/slide1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2.jpeg"/></Relationships>

</file>

<file path=ppt/slides/_rels/slide1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
</file>

<file path=ppt/slides/_rels/slide1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3.jpeg"/></Relationships>

</file>

<file path=ppt/slides/_rels/slide1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4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
</file>

<file path=ppt/slides/_rels/slide1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5.jpeg"/></Relationships>

</file>

<file path=ppt/slides/_rels/slide1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6.jpeg"/></Relationships>

</file>

<file path=ppt/slides/_rels/slide1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7.jpeg"/></Relationships>

</file>

<file path=ppt/slides/_rels/slide1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8.jpeg"/></Relationships>

</file>

<file path=ppt/slides/_rels/slide1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9.jpeg"/></Relationships>

</file>

<file path=ppt/slides/_rels/slide1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0.jpeg"/></Relationships>

</file>

<file path=ppt/slides/_rels/slide1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1.jpeg"/></Relationships>

</file>

<file path=ppt/slides/_rels/slide1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2.jpeg"/></Relationships>

</file>

<file path=ppt/slides/_rels/slide1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3.jpeg"/></Relationships>

</file>

<file path=ppt/slides/_rels/slide1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4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
</file>

<file path=ppt/slides/_rels/slide1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5.jpeg"/></Relationships>

</file>

<file path=ppt/slides/_rels/slide1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6.jpeg"/></Relationships>

</file>

<file path=ppt/slides/_rels/slide1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7.jpeg"/></Relationships>

</file>

<file path=ppt/slides/_rels/slide1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8.jpeg"/></Relationships>

</file>

<file path=ppt/slides/_rels/slide1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9.jpeg"/></Relationships>

</file>

<file path=ppt/slides/_rels/slide1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0.jpeg"/></Relationships>

</file>

<file path=ppt/slides/_rels/slide1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1.jpeg"/></Relationships>

</file>

<file path=ppt/slides/_rels/slide1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2.jpeg"/></Relationships>

</file>

<file path=ppt/slides/_rels/slide1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3.jpeg"/></Relationships>

</file>

<file path=ppt/slides/_rels/slide1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4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
</file>

<file path=ppt/slides/_rels/slide1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5.jpeg"/></Relationships>

</file>

<file path=ppt/slides/_rels/slide1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6.jpeg"/></Relationships>

</file>

<file path=ppt/slides/_rels/slide1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7.jpeg"/></Relationships>

</file>

<file path=ppt/slides/_rels/slide1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8.jpeg"/></Relationships>

</file>

<file path=ppt/slides/_rels/slide1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9.jpeg"/></Relationships>

</file>

<file path=ppt/slides/_rels/slide1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0.jpeg"/></Relationships>

</file>

<file path=ppt/slides/_rels/slide1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1.jpeg"/></Relationships>

</file>

<file path=ppt/slides/_rels/slide1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2.jpeg"/></Relationships>

</file>

<file path=ppt/slides/_rels/slide1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3.jpeg"/></Relationships>

</file>

<file path=ppt/slides/_rels/slide1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4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
</file>

<file path=ppt/slides/_rels/slide1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5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2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3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e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jpe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jpe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4.jpe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5.jpe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jpe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7.jpe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.jpe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0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jpe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2.jpeg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3.jpeg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4.jpeg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5.jpeg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jpeg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jpeg"/></Relationships>
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jpeg"/></Relationships>
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jpeg"/></Relationships>
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jpeg"/></Relationships>
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jpeg"/></Relationships>

</file>

<file path=ppt/slides/_rels/slide6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jpeg"/></Relationships>

</file>

<file path=ppt/slides/_rels/slide6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jpeg"/></Relationships>

</file>

<file path=ppt/slides/_rels/slide6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jpeg"/></Relationships>

</file>

<file path=ppt/slides/_rels/slide6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jpeg"/></Relationships>

</file>

<file path=ppt/slides/_rels/slide6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jpeg"/></Relationships>

</file>

<file path=ppt/slides/_rels/slide6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jpeg"/></Relationships>

</file>

<file path=ppt/slides/_rels/slide6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jpeg"/></Relationships>

</file>

<file path=ppt/slides/_rels/slide6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jpeg"/></Relationships>

</file>

<file path=ppt/slides/_rels/slide6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.jpeg"/></Relationships>

</file>

<file path=ppt/slides/_rels/slide7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jpeg"/></Relationships>

</file>

<file path=ppt/slides/_rels/slide7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jpeg"/></Relationships>

</file>

<file path=ppt/slides/_rels/slide7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jpeg"/></Relationships>

</file>

<file path=ppt/slides/_rels/slide7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jpeg"/></Relationships>

</file>

<file path=ppt/slides/_rels/slide7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jpeg"/></Relationships>

</file>

<file path=ppt/slides/_rels/slide7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jpeg"/></Relationships>

</file>

<file path=ppt/slides/_rels/slide7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jpeg"/></Relationships>

</file>

<file path=ppt/slides/_rels/slide7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jpeg"/></Relationships>

</file>

<file path=ppt/slides/_rels/slide7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9.jpeg"/></Relationships>

</file>

<file path=ppt/slides/_rels/slide7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0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.jpeg"/></Relationships>

</file>

<file path=ppt/slides/_rels/slide8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jpeg"/></Relationships>

</file>

<file path=ppt/slides/_rels/slide8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2.jpeg"/></Relationships>

</file>

<file path=ppt/slides/_rels/slide8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3.jpeg"/></Relationships>

</file>

<file path=ppt/slides/_rels/slide8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4.jpeg"/></Relationships>

</file>

<file path=ppt/slides/_rels/slide8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5.jpeg"/></Relationships>

</file>

<file path=ppt/slides/_rels/slide8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6.jpeg"/></Relationships>

</file>

<file path=ppt/slides/_rels/slide8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7.jpeg"/></Relationships>

</file>

<file path=ppt/slides/_rels/slide8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8.jpeg"/></Relationships>

</file>

<file path=ppt/slides/_rels/slide8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jpeg"/></Relationships>

</file>

<file path=ppt/slides/_rels/slide8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0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9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1.jpeg"/></Relationships>

</file>

<file path=ppt/slides/_rels/slide9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2.jpeg"/></Relationships>

</file>

<file path=ppt/slides/_rels/slide9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3.jpeg"/></Relationships>

</file>

<file path=ppt/slides/_rels/slide9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4.jpeg"/></Relationships>

</file>

<file path=ppt/slides/_rels/slide9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5.jpeg"/></Relationships>

</file>

<file path=ppt/slides/_rels/slide9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6.jpeg"/></Relationships>

</file>

<file path=ppt/slides/_rels/slide9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7.jpeg"/></Relationships>

</file>

<file path=ppt/slides/_rels/slide9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8.jpeg"/><Relationship Id="rId3" Type="http://schemas.openxmlformats.org/officeDocument/2006/relationships/image" Target="../media/image99.jpe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100.jpeg"/><Relationship Id="rId9" Type="http://schemas.openxmlformats.org/officeDocument/2006/relationships/image" Target="../media/image101.jpeg"/><Relationship Id="rId10" Type="http://schemas.openxmlformats.org/officeDocument/2006/relationships/image" Target="../media/image102.jpeg"/><Relationship Id="rId11" Type="http://schemas.openxmlformats.org/officeDocument/2006/relationships/image" Target="../media/image5.png"/><Relationship Id="rId12" Type="http://schemas.openxmlformats.org/officeDocument/2006/relationships/image" Target="../media/image6.png"/><Relationship Id="rId13" Type="http://schemas.openxmlformats.org/officeDocument/2006/relationships/image" Target="../media/image103.jpeg"/></Relationships>

</file>

<file path=ppt/slides/_rels/slide9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4.jpeg"/><Relationship Id="rId3" Type="http://schemas.openxmlformats.org/officeDocument/2006/relationships/image" Target="../media/image6.png"/><Relationship Id="rId4" Type="http://schemas.openxmlformats.org/officeDocument/2006/relationships/image" Target="../media/image105.jpeg"/></Relationships>

</file>

<file path=ppt/slides/_rels/slide9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rourered.jpg" descr="rourered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719637"/>
            <a:ext cx="9144000" cy="2144713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Shape 97"/>
          <p:cNvSpPr/>
          <p:nvPr>
            <p:ph type="title" idx="4294967295"/>
          </p:nvPr>
        </p:nvSpPr>
        <p:spPr>
          <a:xfrm>
            <a:off x="1114425" y="1371600"/>
            <a:ext cx="7259638" cy="417195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br>
              <a:rPr sz="4400">
                <a:solidFill>
                  <a:srgbClr val="B7E7FF"/>
                </a:solidFill>
              </a:rPr>
            </a:br>
            <a:br>
              <a:rPr sz="4400">
                <a:solidFill>
                  <a:srgbClr val="B7E7FF"/>
                </a:solidFill>
              </a:rPr>
            </a:br>
            <a:br>
              <a:rPr sz="4400">
                <a:solidFill>
                  <a:srgbClr val="B7E7FF"/>
                </a:solidFill>
              </a:rPr>
            </a:br>
            <a:br>
              <a:rPr sz="4400">
                <a:solidFill>
                  <a:srgbClr val="B7E7FF"/>
                </a:solidFill>
              </a:rPr>
            </a:br>
          </a:p>
        </p:txBody>
      </p:sp>
      <p:sp>
        <p:nvSpPr>
          <p:cNvPr id="98" name="Shape 98"/>
          <p:cNvSpPr/>
          <p:nvPr/>
        </p:nvSpPr>
        <p:spPr>
          <a:xfrm>
            <a:off x="1114425" y="3057525"/>
            <a:ext cx="7097713" cy="242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>
              <a:spcBef>
                <a:spcPts val="200"/>
              </a:spcBef>
            </a:pPr>
            <a:r>
              <a:rPr sz="2400">
                <a:solidFill>
                  <a:srgbClr val="DDDDEC"/>
                </a:solidFill>
              </a:rPr>
              <a:t>Aula Capella, Facultat de Filologia UB.</a:t>
            </a:r>
            <a:endParaRPr sz="2400">
              <a:solidFill>
                <a:srgbClr val="DDDDEC"/>
              </a:solidFill>
            </a:endParaRPr>
          </a:p>
          <a:p>
            <a:pPr lvl="0" algn="ctr">
              <a:spcBef>
                <a:spcPts val="200"/>
              </a:spcBef>
            </a:pPr>
            <a:r>
              <a:rPr sz="2400">
                <a:solidFill>
                  <a:srgbClr val="DDDDEC"/>
                </a:solidFill>
              </a:rPr>
              <a:t>19 de maig del 2015</a:t>
            </a:r>
            <a:endParaRPr sz="2400">
              <a:solidFill>
                <a:srgbClr val="DDDDEC"/>
              </a:solidFill>
            </a:endParaRPr>
          </a:p>
          <a:p>
            <a:pPr lvl="0" algn="ctr">
              <a:spcBef>
                <a:spcPts val="200"/>
              </a:spcBef>
            </a:pPr>
            <a:r>
              <a:rPr b="1" sz="2400">
                <a:solidFill>
                  <a:srgbClr val="DDDDEC"/>
                </a:solidFill>
              </a:rPr>
              <a:t>Jordi Sargatal </a:t>
            </a:r>
            <a:endParaRPr b="1" sz="2400">
              <a:solidFill>
                <a:srgbClr val="DDDDEC"/>
              </a:solidFill>
            </a:endParaRPr>
          </a:p>
          <a:p>
            <a:pPr lvl="0" algn="ctr">
              <a:spcBef>
                <a:spcPts val="300"/>
              </a:spcBef>
            </a:pPr>
            <a:endParaRPr sz="2400">
              <a:solidFill>
                <a:srgbClr val="DDDDEC"/>
              </a:solidFill>
            </a:endParaRPr>
          </a:p>
          <a:p>
            <a:pPr lvl="0" algn="ctr">
              <a:spcBef>
                <a:spcPts val="300"/>
              </a:spcBef>
            </a:pPr>
            <a:endParaRPr b="1" i="1" sz="2400">
              <a:solidFill>
                <a:srgbClr val="DDDDEC"/>
              </a:solidFill>
            </a:endParaRPr>
          </a:p>
        </p:txBody>
      </p:sp>
      <p:sp>
        <p:nvSpPr>
          <p:cNvPr id="99" name="Shape 99"/>
          <p:cNvSpPr/>
          <p:nvPr/>
        </p:nvSpPr>
        <p:spPr>
          <a:xfrm>
            <a:off x="468312" y="1700212"/>
            <a:ext cx="8424863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3600">
                <a:solidFill>
                  <a:srgbClr val="EEF4F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EEF4F9"/>
                </a:solidFill>
              </a:rPr>
              <a:t>El pas dels ocells segons el temps i el país</a:t>
            </a:r>
          </a:p>
        </p:txBody>
      </p:sp>
      <p:sp>
        <p:nvSpPr>
          <p:cNvPr id="100" name="Shape 100"/>
          <p:cNvSpPr/>
          <p:nvPr/>
        </p:nvSpPr>
        <p:spPr>
          <a:xfrm>
            <a:off x="-1" y="115887"/>
            <a:ext cx="9144002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sz="24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  		       II Col·loqui MIRADES DE LA CIÈNCIA </a:t>
            </a:r>
            <a:endParaRPr sz="240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lvl="0"/>
            <a:r>
              <a:rPr sz="24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			     SOBRE EL TEMPS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type="title" idx="4294967295"/>
          </p:nvPr>
        </p:nvSpPr>
        <p:spPr>
          <a:xfrm>
            <a:off x="301625" y="228600"/>
            <a:ext cx="8510588" cy="13255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B7E7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pic>
        <p:nvPicPr>
          <p:cNvPr id="130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537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52638" y="-1755775"/>
            <a:ext cx="14277976" cy="9518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40" name="Shape 540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541" name="IMG_5855.jpg" descr="IMG_5855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31800" y="17462"/>
            <a:ext cx="10260013" cy="68405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Shape 543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544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0062" y="-88900"/>
            <a:ext cx="5610226" cy="84137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Shape 546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47" name="Shape 547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548" name="ACR_1651.jpg" descr="ACR_1651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57538" y="38100"/>
            <a:ext cx="12122151" cy="6819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Shape 550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51" name="Shape 551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552" name="mallarenga 5.jpg" descr="mallarenga 5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87"/>
            <a:ext cx="9144000" cy="68564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55" name="Shape 555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556" name="Parca004BRUT.jpg" descr="Parca004BRUT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04938" y="17462"/>
            <a:ext cx="10548938" cy="68405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Shape 558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59" name="Shape 559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560" name="P1010551.jpeg" descr="P1010551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048000" y="-2286000"/>
            <a:ext cx="15240000" cy="1143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63" name="Shape 563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564" name="Parcr020BRUT.jpg" descr="Parcr020BRUT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0363" y="-28575"/>
            <a:ext cx="10620376" cy="68865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67" name="Shape 567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568" name="IMG_5853.jpg" descr="IMG_5853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44575" y="66675"/>
            <a:ext cx="10188575" cy="67913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hape 570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1" name="Shape 571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572" name="Rempe003.jpg" descr="Rempe003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57238" y="41275"/>
            <a:ext cx="9901238" cy="68167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type="title" idx="4294967295"/>
          </p:nvPr>
        </p:nvSpPr>
        <p:spPr>
          <a:xfrm>
            <a:off x="301625" y="228600"/>
            <a:ext cx="8510588" cy="13255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B7E7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pic>
        <p:nvPicPr>
          <p:cNvPr id="133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9136063" cy="6851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Shape 574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5" name="Shape 575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576" name="101_6963.jpeg" descr="101_6963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Shape 578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9" name="Shape 579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580" name="P7010312-2-010709.jpg" descr="P7010312-2-010709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307975"/>
            <a:ext cx="9144000" cy="71659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Shape 582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583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037" y="0"/>
            <a:ext cx="10287001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Shape 585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6" name="Shape 586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587" name="Ferran.jpeg" descr="Ferran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60475" y="-60325"/>
            <a:ext cx="10404475" cy="69183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Shape 589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0" name="Shape 590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591" name="Ferran.jpeg" descr="Ferran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8775" y="36512"/>
            <a:ext cx="10260013" cy="68214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Shape 593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4" name="Shape 594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595" name="Ferran.jpeg" descr="Ferran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60475" y="23812"/>
            <a:ext cx="10582275" cy="68341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8" name="Shape 598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599" name="Ferran.jpeg" descr="Ferran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513" y="-839788"/>
            <a:ext cx="12852401" cy="85534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" name="Carátula pobrecito point.png" descr="Carátula pobrecito point.bmp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44712" y="0"/>
            <a:ext cx="4854576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Shape 603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04" name="Shape 604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05" name="IMG_4922.jpg" descr="IMG_4922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84213" y="26987"/>
            <a:ext cx="10260013" cy="68310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Shape 607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08" name="Shape 608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09" name="IMG_1325.jpg" descr="IMG_1325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4450"/>
            <a:ext cx="10120313" cy="6745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type="title" idx="4294967295"/>
          </p:nvPr>
        </p:nvSpPr>
        <p:spPr>
          <a:xfrm>
            <a:off x="301625" y="228600"/>
            <a:ext cx="8510588" cy="13255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B7E7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pic>
        <p:nvPicPr>
          <p:cNvPr id="136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9136063" cy="6851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12" name="Shape 612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13" name="IMG_1342.jpg" descr="IMG_1342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7950" y="136525"/>
            <a:ext cx="10082213" cy="67214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Shape 615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16" name="Shape 616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17" name="IMG_1376.jpg" descr="IMG_1376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8262"/>
            <a:ext cx="9901238" cy="66008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Shape 619"/>
          <p:cNvSpPr/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pic>
        <p:nvPicPr>
          <p:cNvPr id="620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66800" y="0"/>
            <a:ext cx="10247313" cy="68310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Shape 622"/>
          <p:cNvSpPr/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pic>
        <p:nvPicPr>
          <p:cNvPr id="623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513" y="0"/>
            <a:ext cx="10317163" cy="68770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Shape 625"/>
          <p:cNvSpPr/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pic>
        <p:nvPicPr>
          <p:cNvPr id="626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513" y="0"/>
            <a:ext cx="10293351" cy="68627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Shape 628"/>
          <p:cNvSpPr/>
          <p:nvPr>
            <p:ph type="title" idx="4294967295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pic>
        <p:nvPicPr>
          <p:cNvPr id="629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925" y="0"/>
            <a:ext cx="10287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Shape 631"/>
          <p:cNvSpPr/>
          <p:nvPr>
            <p:ph type="title" idx="4294967295"/>
          </p:nvPr>
        </p:nvSpPr>
        <p:spPr>
          <a:xfrm>
            <a:off x="301625" y="228600"/>
            <a:ext cx="8510588" cy="13255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B7E7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sp>
        <p:nvSpPr>
          <p:cNvPr id="632" name="Shape 632"/>
          <p:cNvSpPr/>
          <p:nvPr>
            <p:ph type="body" idx="4294967295"/>
          </p:nvPr>
        </p:nvSpPr>
        <p:spPr>
          <a:xfrm>
            <a:off x="301625" y="1676400"/>
            <a:ext cx="8540750" cy="442277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>
                <a:srgbClr val="FFCC00"/>
              </a:buClr>
              <a:buSzPct val="100000"/>
              <a:buChar char="▪"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33" name="IMG_2737.jpg" descr="IMG_2737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49288" y="115887"/>
            <a:ext cx="9901238" cy="66008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Shape 635"/>
          <p:cNvSpPr/>
          <p:nvPr>
            <p:ph type="title" idx="4294967295"/>
          </p:nvPr>
        </p:nvSpPr>
        <p:spPr>
          <a:xfrm>
            <a:off x="301625" y="228600"/>
            <a:ext cx="8510588" cy="13255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B7E7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sp>
        <p:nvSpPr>
          <p:cNvPr id="636" name="Shape 636"/>
          <p:cNvSpPr/>
          <p:nvPr>
            <p:ph type="body" idx="4294967295"/>
          </p:nvPr>
        </p:nvSpPr>
        <p:spPr>
          <a:xfrm>
            <a:off x="301625" y="1676400"/>
            <a:ext cx="8540750" cy="442277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>
                <a:srgbClr val="FFCC00"/>
              </a:buClr>
              <a:buSzPct val="100000"/>
              <a:buChar char="▪"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37" name="IMG_3207.jpg" descr="IMG_3207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2413" y="0"/>
            <a:ext cx="10477501" cy="698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Shape 639"/>
          <p:cNvSpPr/>
          <p:nvPr>
            <p:ph type="title" idx="4294967295"/>
          </p:nvPr>
        </p:nvSpPr>
        <p:spPr>
          <a:xfrm>
            <a:off x="301625" y="228600"/>
            <a:ext cx="8510588" cy="13255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B7E7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sp>
        <p:nvSpPr>
          <p:cNvPr id="640" name="Shape 640"/>
          <p:cNvSpPr/>
          <p:nvPr>
            <p:ph type="body" idx="4294967295"/>
          </p:nvPr>
        </p:nvSpPr>
        <p:spPr>
          <a:xfrm>
            <a:off x="301625" y="1676400"/>
            <a:ext cx="8540750" cy="442277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>
                <a:srgbClr val="FFCC00"/>
              </a:buClr>
              <a:buSzPct val="100000"/>
              <a:buChar char="▪"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41" name="IMG_3125.jpg" descr="IMG_3125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15950" y="66675"/>
            <a:ext cx="10228263" cy="68183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Shape 643"/>
          <p:cNvSpPr/>
          <p:nvPr>
            <p:ph type="title" idx="4294967295"/>
          </p:nvPr>
        </p:nvSpPr>
        <p:spPr>
          <a:xfrm>
            <a:off x="301625" y="228600"/>
            <a:ext cx="8510588" cy="13255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B7E7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sp>
        <p:nvSpPr>
          <p:cNvPr id="644" name="Shape 644"/>
          <p:cNvSpPr/>
          <p:nvPr>
            <p:ph type="body" idx="4294967295"/>
          </p:nvPr>
        </p:nvSpPr>
        <p:spPr>
          <a:xfrm>
            <a:off x="301625" y="1676400"/>
            <a:ext cx="8540750" cy="442277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>
                <a:srgbClr val="FFCC00"/>
              </a:buClr>
              <a:buSzPct val="100000"/>
              <a:buChar char="▪"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45" name="IMG_3024.jpg" descr="IMG_3024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77850" y="163512"/>
            <a:ext cx="9758363" cy="65055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>
            <p:ph type="title" idx="4294967295"/>
          </p:nvPr>
        </p:nvSpPr>
        <p:spPr>
          <a:xfrm>
            <a:off x="301625" y="228600"/>
            <a:ext cx="8510588" cy="13255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B7E7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pic>
        <p:nvPicPr>
          <p:cNvPr id="139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0975" y="420687"/>
            <a:ext cx="9469438" cy="59610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Shape 647"/>
          <p:cNvSpPr/>
          <p:nvPr>
            <p:ph type="title" idx="4294967295"/>
          </p:nvPr>
        </p:nvSpPr>
        <p:spPr>
          <a:xfrm>
            <a:off x="301625" y="228600"/>
            <a:ext cx="8510588" cy="13255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B7E7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sp>
        <p:nvSpPr>
          <p:cNvPr id="648" name="Shape 648"/>
          <p:cNvSpPr/>
          <p:nvPr>
            <p:ph type="body" idx="4294967295"/>
          </p:nvPr>
        </p:nvSpPr>
        <p:spPr>
          <a:xfrm>
            <a:off x="301625" y="1676400"/>
            <a:ext cx="8540750" cy="442277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>
                <a:srgbClr val="FFCC00"/>
              </a:buClr>
              <a:buSzPct val="100000"/>
              <a:buChar char="▪"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49" name="IMG_3227.jpg" descr="IMG_3227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60350"/>
            <a:ext cx="9758363" cy="65055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Shape 651"/>
          <p:cNvSpPr/>
          <p:nvPr>
            <p:ph type="title" idx="4294967295"/>
          </p:nvPr>
        </p:nvSpPr>
        <p:spPr>
          <a:xfrm>
            <a:off x="301625" y="228600"/>
            <a:ext cx="8510588" cy="13255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B7E7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sp>
        <p:nvSpPr>
          <p:cNvPr id="652" name="Shape 652"/>
          <p:cNvSpPr/>
          <p:nvPr>
            <p:ph type="body" idx="4294967295"/>
          </p:nvPr>
        </p:nvSpPr>
        <p:spPr>
          <a:xfrm>
            <a:off x="301625" y="1676400"/>
            <a:ext cx="8540750" cy="442277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>
                <a:srgbClr val="FFCC00"/>
              </a:buClr>
              <a:buSzPct val="100000"/>
              <a:buChar char="▪"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53" name="IMG_2756.jpg" descr="IMG_2756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513" y="255587"/>
            <a:ext cx="9902826" cy="66024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Shape 655"/>
          <p:cNvSpPr/>
          <p:nvPr>
            <p:ph type="title" idx="4294967295"/>
          </p:nvPr>
        </p:nvSpPr>
        <p:spPr>
          <a:xfrm>
            <a:off x="301625" y="228600"/>
            <a:ext cx="8510588" cy="13255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B7E7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sp>
        <p:nvSpPr>
          <p:cNvPr id="656" name="Shape 656"/>
          <p:cNvSpPr/>
          <p:nvPr>
            <p:ph type="body" idx="4294967295"/>
          </p:nvPr>
        </p:nvSpPr>
        <p:spPr>
          <a:xfrm>
            <a:off x="301625" y="1676400"/>
            <a:ext cx="8540750" cy="442277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>
                <a:srgbClr val="FFCC00"/>
              </a:buClr>
              <a:buSzPct val="100000"/>
              <a:buChar char="▪"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57" name="IMG_2754.jpg" descr="IMG_2754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513" y="0"/>
            <a:ext cx="9577388" cy="63849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Shape 659"/>
          <p:cNvSpPr/>
          <p:nvPr>
            <p:ph type="title" idx="4294967295"/>
          </p:nvPr>
        </p:nvSpPr>
        <p:spPr>
          <a:xfrm>
            <a:off x="301625" y="228600"/>
            <a:ext cx="8510588" cy="13255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B7E7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sp>
        <p:nvSpPr>
          <p:cNvPr id="660" name="Shape 660"/>
          <p:cNvSpPr/>
          <p:nvPr>
            <p:ph type="body" idx="4294967295"/>
          </p:nvPr>
        </p:nvSpPr>
        <p:spPr>
          <a:xfrm>
            <a:off x="301625" y="1676400"/>
            <a:ext cx="8540750" cy="442277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>
                <a:srgbClr val="FFCC00"/>
              </a:buClr>
              <a:buSzPct val="100000"/>
              <a:buChar char="▪"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61" name="IMG_2667.jpg" descr="IMG_2667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41338" y="42862"/>
            <a:ext cx="10047288" cy="66992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Shape 663"/>
          <p:cNvSpPr/>
          <p:nvPr>
            <p:ph type="title" idx="4294967295"/>
          </p:nvPr>
        </p:nvSpPr>
        <p:spPr>
          <a:xfrm>
            <a:off x="301625" y="228600"/>
            <a:ext cx="8510588" cy="13255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B7E7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sp>
        <p:nvSpPr>
          <p:cNvPr id="664" name="Shape 664"/>
          <p:cNvSpPr/>
          <p:nvPr>
            <p:ph type="body" idx="4294967295"/>
          </p:nvPr>
        </p:nvSpPr>
        <p:spPr>
          <a:xfrm>
            <a:off x="301625" y="1676400"/>
            <a:ext cx="8540750" cy="442277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>
                <a:srgbClr val="FFCC00"/>
              </a:buClr>
              <a:buSzPct val="100000"/>
              <a:buChar char="▪"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65" name="IMG_2739.jpg" descr="IMG_2739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89038" y="0"/>
            <a:ext cx="10406063" cy="69373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/>
          <p:nvPr>
            <p:ph type="title" idx="4294967295"/>
          </p:nvPr>
        </p:nvSpPr>
        <p:spPr>
          <a:xfrm>
            <a:off x="301625" y="228600"/>
            <a:ext cx="8510588" cy="13255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B7E7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sp>
        <p:nvSpPr>
          <p:cNvPr id="668" name="Shape 668"/>
          <p:cNvSpPr/>
          <p:nvPr>
            <p:ph type="body" idx="4294967295"/>
          </p:nvPr>
        </p:nvSpPr>
        <p:spPr>
          <a:xfrm>
            <a:off x="301625" y="1676400"/>
            <a:ext cx="8540750" cy="442277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>
                <a:srgbClr val="FFCC00"/>
              </a:buClr>
              <a:buSzPct val="100000"/>
              <a:buChar char="▪"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69" name="IMG_6729.jpg" descr="IMG_6729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73138" y="0"/>
            <a:ext cx="10474326" cy="69738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Shape 671"/>
          <p:cNvSpPr/>
          <p:nvPr>
            <p:ph type="title" idx="4294967295"/>
          </p:nvPr>
        </p:nvSpPr>
        <p:spPr>
          <a:xfrm>
            <a:off x="301625" y="228600"/>
            <a:ext cx="8510588" cy="13255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B7E7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sp>
        <p:nvSpPr>
          <p:cNvPr id="672" name="Shape 672"/>
          <p:cNvSpPr/>
          <p:nvPr>
            <p:ph type="body" idx="4294967295"/>
          </p:nvPr>
        </p:nvSpPr>
        <p:spPr>
          <a:xfrm>
            <a:off x="301625" y="1676400"/>
            <a:ext cx="8540750" cy="442277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>
                <a:srgbClr val="FFCC00"/>
              </a:buClr>
              <a:buSzPct val="100000"/>
              <a:buChar char="▪"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73" name="IMG_2625.jpg" descr="IMG_2625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76375" y="-244475"/>
            <a:ext cx="10693400" cy="71294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Shape 675"/>
          <p:cNvSpPr/>
          <p:nvPr>
            <p:ph type="title" idx="4294967295"/>
          </p:nvPr>
        </p:nvSpPr>
        <p:spPr>
          <a:xfrm>
            <a:off x="301625" y="228600"/>
            <a:ext cx="8510588" cy="13255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B7E7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sp>
        <p:nvSpPr>
          <p:cNvPr id="676" name="Shape 676"/>
          <p:cNvSpPr/>
          <p:nvPr>
            <p:ph type="body" idx="4294967295"/>
          </p:nvPr>
        </p:nvSpPr>
        <p:spPr>
          <a:xfrm>
            <a:off x="301625" y="1676400"/>
            <a:ext cx="8540750" cy="442277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>
                <a:srgbClr val="FFCC00"/>
              </a:buClr>
              <a:buSzPct val="100000"/>
              <a:buChar char="▪"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77" name="IMG_7185.jpg" descr="IMG_7185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62000" y="188912"/>
            <a:ext cx="9871075" cy="65801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Shape 679"/>
          <p:cNvSpPr/>
          <p:nvPr>
            <p:ph type="title" idx="4294967295"/>
          </p:nvPr>
        </p:nvSpPr>
        <p:spPr>
          <a:xfrm>
            <a:off x="301625" y="228600"/>
            <a:ext cx="8510588" cy="13255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B7E7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sp>
        <p:nvSpPr>
          <p:cNvPr id="680" name="Shape 680"/>
          <p:cNvSpPr/>
          <p:nvPr>
            <p:ph type="body" idx="4294967295"/>
          </p:nvPr>
        </p:nvSpPr>
        <p:spPr>
          <a:xfrm>
            <a:off x="301625" y="1676400"/>
            <a:ext cx="8540750" cy="442277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>
                <a:srgbClr val="FFCC00"/>
              </a:buClr>
              <a:buSzPct val="100000"/>
              <a:buChar char="▪"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81" name="IMG_7207.jpg" descr="IMG_7207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31900" y="-80963"/>
            <a:ext cx="10556875" cy="70389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Shape 683"/>
          <p:cNvSpPr/>
          <p:nvPr>
            <p:ph type="title" idx="4294967295"/>
          </p:nvPr>
        </p:nvSpPr>
        <p:spPr>
          <a:xfrm>
            <a:off x="301625" y="228600"/>
            <a:ext cx="8510588" cy="13255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B7E7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sp>
        <p:nvSpPr>
          <p:cNvPr id="684" name="Shape 684"/>
          <p:cNvSpPr/>
          <p:nvPr>
            <p:ph type="body" idx="4294967295"/>
          </p:nvPr>
        </p:nvSpPr>
        <p:spPr>
          <a:xfrm>
            <a:off x="301625" y="1676400"/>
            <a:ext cx="8540750" cy="442277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>
                <a:srgbClr val="FFCC00"/>
              </a:buClr>
              <a:buSzPct val="100000"/>
              <a:buChar char="▪"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85" name="IMG_3269.jpg" descr="IMG_3269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68425" y="0"/>
            <a:ext cx="10548938" cy="70326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type="title" idx="4294967295"/>
          </p:nvPr>
        </p:nvSpPr>
        <p:spPr>
          <a:xfrm>
            <a:off x="301625" y="228600"/>
            <a:ext cx="8510588" cy="13255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B7E7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pic>
        <p:nvPicPr>
          <p:cNvPr id="142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49400" y="-279400"/>
            <a:ext cx="10693400" cy="71294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Shape 687"/>
          <p:cNvSpPr/>
          <p:nvPr>
            <p:ph type="title" idx="4294967295"/>
          </p:nvPr>
        </p:nvSpPr>
        <p:spPr>
          <a:xfrm>
            <a:off x="301625" y="228600"/>
            <a:ext cx="8510588" cy="13255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B7E7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sp>
        <p:nvSpPr>
          <p:cNvPr id="688" name="Shape 688"/>
          <p:cNvSpPr/>
          <p:nvPr>
            <p:ph type="body" idx="4294967295"/>
          </p:nvPr>
        </p:nvSpPr>
        <p:spPr>
          <a:xfrm>
            <a:off x="301625" y="1676400"/>
            <a:ext cx="8540750" cy="442277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>
                <a:srgbClr val="FFCC00"/>
              </a:buClr>
              <a:buSzPct val="100000"/>
              <a:buChar char="▪"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89" name="IMG_7135.jpg" descr="IMG_7135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04812"/>
            <a:ext cx="9144000" cy="609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Shape 691"/>
          <p:cNvSpPr/>
          <p:nvPr>
            <p:ph type="title" idx="4294967295"/>
          </p:nvPr>
        </p:nvSpPr>
        <p:spPr>
          <a:xfrm>
            <a:off x="301625" y="228600"/>
            <a:ext cx="8510588" cy="13255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B7E7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sp>
        <p:nvSpPr>
          <p:cNvPr id="692" name="Shape 692"/>
          <p:cNvSpPr/>
          <p:nvPr>
            <p:ph type="body" idx="4294967295"/>
          </p:nvPr>
        </p:nvSpPr>
        <p:spPr>
          <a:xfrm>
            <a:off x="301625" y="1676400"/>
            <a:ext cx="8540750" cy="442277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>
                <a:srgbClr val="FFCC00"/>
              </a:buClr>
              <a:buSzPct val="100000"/>
              <a:buChar char="▪"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93" name="IMG_7157.jpg" descr="IMG_7157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00113" y="-293688"/>
            <a:ext cx="10877551" cy="7251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Shape 695"/>
          <p:cNvSpPr/>
          <p:nvPr>
            <p:ph type="title" idx="4294967295"/>
          </p:nvPr>
        </p:nvSpPr>
        <p:spPr>
          <a:xfrm>
            <a:off x="301625" y="228600"/>
            <a:ext cx="8510588" cy="13255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B7E7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sp>
        <p:nvSpPr>
          <p:cNvPr id="696" name="Shape 696"/>
          <p:cNvSpPr/>
          <p:nvPr>
            <p:ph type="body" idx="4294967295"/>
          </p:nvPr>
        </p:nvSpPr>
        <p:spPr>
          <a:xfrm>
            <a:off x="301625" y="1676400"/>
            <a:ext cx="8540750" cy="442277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>
                <a:srgbClr val="FFCC00"/>
              </a:buClr>
              <a:buSzPct val="100000"/>
              <a:buChar char="▪"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97" name="IMG_3313.jpg" descr="IMG_3313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90600" y="-350838"/>
            <a:ext cx="10963275" cy="73088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Shape 699"/>
          <p:cNvSpPr/>
          <p:nvPr>
            <p:ph type="title" idx="4294967295"/>
          </p:nvPr>
        </p:nvSpPr>
        <p:spPr>
          <a:xfrm>
            <a:off x="301625" y="228600"/>
            <a:ext cx="8510588" cy="13255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B7E7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sp>
        <p:nvSpPr>
          <p:cNvPr id="700" name="Shape 700"/>
          <p:cNvSpPr/>
          <p:nvPr>
            <p:ph type="body" idx="4294967295"/>
          </p:nvPr>
        </p:nvSpPr>
        <p:spPr>
          <a:xfrm>
            <a:off x="301625" y="1676400"/>
            <a:ext cx="8540750" cy="442277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>
                <a:srgbClr val="FFCC00"/>
              </a:buClr>
              <a:buSzPct val="100000"/>
              <a:buChar char="▪"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701" name="IMG_7358.jpg" descr="IMG_7358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513" y="-50800"/>
            <a:ext cx="10404476" cy="69357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Shape 703"/>
          <p:cNvSpPr/>
          <p:nvPr>
            <p:ph type="title" idx="4294967295"/>
          </p:nvPr>
        </p:nvSpPr>
        <p:spPr>
          <a:xfrm>
            <a:off x="301625" y="228600"/>
            <a:ext cx="8510588" cy="13255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B7E7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sp>
        <p:nvSpPr>
          <p:cNvPr id="704" name="Shape 704"/>
          <p:cNvSpPr/>
          <p:nvPr>
            <p:ph type="body" idx="4294967295"/>
          </p:nvPr>
        </p:nvSpPr>
        <p:spPr>
          <a:xfrm>
            <a:off x="301625" y="1676400"/>
            <a:ext cx="8540750" cy="442277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>
                <a:srgbClr val="FFCC00"/>
              </a:buClr>
              <a:buSzPct val="100000"/>
              <a:buChar char="▪"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705" name="IMG_7381.jpg" descr="IMG_7381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413000" y="-1590675"/>
            <a:ext cx="14658975" cy="9772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Shape 707"/>
          <p:cNvSpPr/>
          <p:nvPr>
            <p:ph type="title" idx="4294967295"/>
          </p:nvPr>
        </p:nvSpPr>
        <p:spPr>
          <a:xfrm>
            <a:off x="301625" y="228600"/>
            <a:ext cx="8510588" cy="13255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B7E7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pic>
        <p:nvPicPr>
          <p:cNvPr id="708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2225"/>
            <a:ext cx="9113838" cy="68357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" name="Aiguamolls23.jpg" descr="Aiguamolls23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84175"/>
            <a:ext cx="9144000" cy="6089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Shape 712"/>
          <p:cNvSpPr/>
          <p:nvPr>
            <p:ph type="title" idx="4294967295"/>
          </p:nvPr>
        </p:nvSpPr>
        <p:spPr>
          <a:xfrm>
            <a:off x="301625" y="228600"/>
            <a:ext cx="8510588" cy="13255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B7E7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pic>
        <p:nvPicPr>
          <p:cNvPr id="713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Shape 715"/>
          <p:cNvSpPr/>
          <p:nvPr>
            <p:ph type="title" idx="4294967295"/>
          </p:nvPr>
        </p:nvSpPr>
        <p:spPr>
          <a:xfrm>
            <a:off x="301625" y="228600"/>
            <a:ext cx="8510588" cy="13255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B7E7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pic>
        <p:nvPicPr>
          <p:cNvPr id="716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4825" y="-296863"/>
            <a:ext cx="8243888" cy="7397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Shape 718"/>
          <p:cNvSpPr/>
          <p:nvPr>
            <p:ph type="title" idx="4294967295"/>
          </p:nvPr>
        </p:nvSpPr>
        <p:spPr>
          <a:xfrm>
            <a:off x="301625" y="228600"/>
            <a:ext cx="8510588" cy="13255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B7E7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pic>
        <p:nvPicPr>
          <p:cNvPr id="719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513" y="0"/>
            <a:ext cx="10333038" cy="68881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type="title" idx="4294967295"/>
          </p:nvPr>
        </p:nvSpPr>
        <p:spPr>
          <a:xfrm>
            <a:off x="301625" y="228600"/>
            <a:ext cx="8510588" cy="13255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B7E7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pic>
        <p:nvPicPr>
          <p:cNvPr id="145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96875" y="14287"/>
            <a:ext cx="10307638" cy="6870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" name="cigonya.jpg" descr="cigonya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6987"/>
            <a:ext cx="925195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722" name="Shape 722"/>
          <p:cNvSpPr/>
          <p:nvPr/>
        </p:nvSpPr>
        <p:spPr>
          <a:xfrm>
            <a:off x="250825" y="476250"/>
            <a:ext cx="5221720" cy="667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b="1" sz="2000">
                <a:solidFill>
                  <a:srgbClr val="FFFFFF"/>
                </a:solidFill>
              </a:rPr>
              <a:t>MOLTES GRÀCIES I PER MOLTS ANYS!!!!</a:t>
            </a:r>
            <a:endParaRPr b="1" sz="2000">
              <a:solidFill>
                <a:srgbClr val="FFFFFF"/>
              </a:solidFill>
            </a:endParaRPr>
          </a:p>
          <a:p>
            <a:pPr lvl="0"/>
            <a:r>
              <a:rPr b="1" sz="2000">
                <a:solidFill>
                  <a:srgbClr val="FFFFFF"/>
                </a:solidFill>
              </a:rPr>
              <a:t>I PER MOLTS OCELLS!!!!</a:t>
            </a:r>
          </a:p>
        </p:txBody>
      </p:sp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type="title" idx="4294967295"/>
          </p:nvPr>
        </p:nvSpPr>
        <p:spPr>
          <a:xfrm>
            <a:off x="301625" y="228600"/>
            <a:ext cx="8510588" cy="13255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B7E7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pic>
        <p:nvPicPr>
          <p:cNvPr id="148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3350" y="-34925"/>
            <a:ext cx="6908800" cy="103647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type="title" idx="4294967295"/>
          </p:nvPr>
        </p:nvSpPr>
        <p:spPr>
          <a:xfrm>
            <a:off x="301625" y="228600"/>
            <a:ext cx="8510588" cy="13255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B7E7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pic>
        <p:nvPicPr>
          <p:cNvPr id="151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30225" y="0"/>
            <a:ext cx="10287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type="title" idx="4294967295"/>
          </p:nvPr>
        </p:nvSpPr>
        <p:spPr>
          <a:xfrm>
            <a:off x="301625" y="228600"/>
            <a:ext cx="8510588" cy="13255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B7E7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pic>
        <p:nvPicPr>
          <p:cNvPr id="154" name="image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16013" y="17462"/>
            <a:ext cx="10260013" cy="68405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type="title" idx="4294967295"/>
          </p:nvPr>
        </p:nvSpPr>
        <p:spPr>
          <a:xfrm>
            <a:off x="0" y="0"/>
            <a:ext cx="8510588" cy="13255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B7E7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pic>
        <p:nvPicPr>
          <p:cNvPr id="157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7950" y="260350"/>
            <a:ext cx="9504363" cy="6337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03" name="Shape 103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04" name="panoramica bruel.jpeg" descr="panoramica bruel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060700" y="0"/>
            <a:ext cx="19799300" cy="69199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type="title" idx="4294967295"/>
          </p:nvPr>
        </p:nvSpPr>
        <p:spPr>
          <a:xfrm>
            <a:off x="301625" y="228600"/>
            <a:ext cx="8510588" cy="13255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B7E7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pic>
        <p:nvPicPr>
          <p:cNvPr id="160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43000" y="0"/>
            <a:ext cx="10287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63" name="Shape 163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64" name="ACR_1644.jpg" descr="ACR_1644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49625" y="-171450"/>
            <a:ext cx="12828588" cy="72167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67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03213" y="0"/>
            <a:ext cx="10275888" cy="68421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70" name="Shape 170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71" name="IMG_5842.jpg" descr="IMG_5842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52525" y="-4763"/>
            <a:ext cx="10333038" cy="6889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74" name="Shape 174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75" name="Pblava1.jpg" descr="Pblava1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0612" y="-77788"/>
            <a:ext cx="7153276" cy="7035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78" name="Shape 178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79" name="IMG_5843.jpg" descr="IMG_5843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08063" y="-3175"/>
            <a:ext cx="10333038" cy="68881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2" name="Shape 182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83" name="IMG_8513.jpg" descr="IMG_8513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74725" y="42862"/>
            <a:ext cx="10371138" cy="69151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6" name="Shape 186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87" name="pg-428.jpg" descr="pg-428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0500" y="1285875"/>
            <a:ext cx="9525000" cy="42862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0" name="Shape 190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91" name="Aiguamolls 26 de desembre 049.jpeg" descr="Aiguamolls 26 de desembre 049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89038" y="26987"/>
            <a:ext cx="11017251" cy="69310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4" name="Shape 194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95" name="DSC_3174.jpg" descr="DSC_3174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31913" y="4762"/>
            <a:ext cx="11149013" cy="74009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type="title" idx="4294967295"/>
          </p:nvPr>
        </p:nvSpPr>
        <p:spPr>
          <a:xfrm>
            <a:off x="301625" y="228600"/>
            <a:ext cx="8510588" cy="13255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B7E7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sp>
        <p:nvSpPr>
          <p:cNvPr id="107" name="Shape 107"/>
          <p:cNvSpPr/>
          <p:nvPr>
            <p:ph type="body" idx="4294967295"/>
          </p:nvPr>
        </p:nvSpPr>
        <p:spPr>
          <a:xfrm>
            <a:off x="301625" y="1676400"/>
            <a:ext cx="8540750" cy="442277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>
                <a:srgbClr val="FFCC00"/>
              </a:buClr>
              <a:buSzPct val="100000"/>
              <a:buChar char="▪"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08" name="Aiguamolls 26 de desembre 011.jpg" descr="Aiguamolls 26 de desembre 011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25588" y="0"/>
            <a:ext cx="11050588" cy="7035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98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6375" y="-63500"/>
            <a:ext cx="6400800" cy="96027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1" name="Shape 201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202" name="DSC_1524.jpg" descr="DSC_1524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8425" y="0"/>
            <a:ext cx="10287000" cy="69691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5" name="Shape 205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206" name="L1000783.jpg" descr="L1000783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39888" y="-100013"/>
            <a:ext cx="12188826" cy="7018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9" name="Shape 209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210" name="Aiguamolls 26 de desembre 031.jpg" descr="Aiguamolls 26 de desembre 031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775450" y="41275"/>
            <a:ext cx="16027400" cy="69167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3" name="Shape 213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214" name="Ciconia ciconia (2).jpeg" descr="Ciconia ciconia (2)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5875"/>
            <a:ext cx="9144000" cy="68738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7" name="Shape 217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218" name="P4113280-2-110410.jpg" descr="P4113280-2-110410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5088" y="-26988"/>
            <a:ext cx="9317038" cy="124221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21" name="Shape 221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222" name="Punta de Cap de Creus Gener 047 - Còpia.jpg" descr="Punta de Cap de Creus Gener 047 - Còpia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41338" y="-39688"/>
            <a:ext cx="9710738" cy="68976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25" name="Shape 225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226" name="pg-093.jpg" descr="pg-093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76375" y="-31750"/>
            <a:ext cx="10620375" cy="68897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29" name="Shape 229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230" name="DSC_3123.jpg" descr="DSC_3123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68538" y="9525"/>
            <a:ext cx="11412538" cy="68484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33" name="Shape 233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234" name="ACR_0012.jpg" descr="ACR_0012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6850" y="19050"/>
            <a:ext cx="12204700" cy="68659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title" idx="4294967295"/>
          </p:nvPr>
        </p:nvSpPr>
        <p:spPr>
          <a:xfrm>
            <a:off x="301625" y="228600"/>
            <a:ext cx="8510588" cy="13255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B7E7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sp>
        <p:nvSpPr>
          <p:cNvPr id="111" name="Shape 111"/>
          <p:cNvSpPr/>
          <p:nvPr>
            <p:ph type="body" idx="4294967295"/>
          </p:nvPr>
        </p:nvSpPr>
        <p:spPr>
          <a:xfrm>
            <a:off x="301625" y="1676400"/>
            <a:ext cx="8540750" cy="442277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>
                <a:srgbClr val="FFCC00"/>
              </a:buClr>
              <a:buSzPct val="100000"/>
              <a:buChar char="▪"/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12" name="1-aves-fractal.jpg" descr="1-aves-fractal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2413" y="0"/>
            <a:ext cx="10333038" cy="6870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37" name="Shape 237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238" name="P4143582-140410.jpg" descr="P4143582-140410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513" y="-3700463"/>
            <a:ext cx="9728201" cy="129730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>
            <p:ph type="title" idx="4294967295"/>
          </p:nvPr>
        </p:nvSpPr>
        <p:spPr>
          <a:xfrm>
            <a:off x="301625" y="228600"/>
            <a:ext cx="8510588" cy="13255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B7E7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pic>
        <p:nvPicPr>
          <p:cNvPr id="241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68537" y="-169863"/>
            <a:ext cx="4675188" cy="70151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Image69.jpg" descr="Image69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044113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>
            <p:ph type="title" idx="4294967295"/>
          </p:nvPr>
        </p:nvSpPr>
        <p:spPr>
          <a:xfrm>
            <a:off x="301625" y="228600"/>
            <a:ext cx="8510588" cy="13255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B7E7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pic>
        <p:nvPicPr>
          <p:cNvPr id="246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01750" y="-100013"/>
            <a:ext cx="10436225" cy="69580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>
            <p:ph type="title" idx="4294967295"/>
          </p:nvPr>
        </p:nvSpPr>
        <p:spPr>
          <a:xfrm>
            <a:off x="301625" y="228600"/>
            <a:ext cx="8510588" cy="13255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B7E7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pic>
        <p:nvPicPr>
          <p:cNvPr id="249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84437" y="-182563"/>
            <a:ext cx="4676776" cy="70151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>
            <p:ph type="title" idx="4294967295"/>
          </p:nvPr>
        </p:nvSpPr>
        <p:spPr>
          <a:xfrm>
            <a:off x="301625" y="228600"/>
            <a:ext cx="8510588" cy="13255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B7E7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pic>
        <p:nvPicPr>
          <p:cNvPr id="252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9975" y="0"/>
            <a:ext cx="4603750" cy="69072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/>
          <p:nvPr>
            <p:ph type="title" idx="4294967295"/>
          </p:nvPr>
        </p:nvSpPr>
        <p:spPr>
          <a:xfrm>
            <a:off x="301625" y="228600"/>
            <a:ext cx="8510588" cy="13255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B7E7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pic>
        <p:nvPicPr>
          <p:cNvPr id="255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4075" y="0"/>
            <a:ext cx="4676775" cy="70151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/>
          <p:nvPr>
            <p:ph type="title" idx="4294967295"/>
          </p:nvPr>
        </p:nvSpPr>
        <p:spPr>
          <a:xfrm>
            <a:off x="301625" y="228600"/>
            <a:ext cx="8510588" cy="13255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B7E7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pic>
        <p:nvPicPr>
          <p:cNvPr id="258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12775" y="65087"/>
            <a:ext cx="10188575" cy="67929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Aiguamolls8.jpg" descr="Aiguamolls8"/>
          <p:cNvPicPr/>
          <p:nvPr/>
        </p:nvPicPr>
        <p:blipFill>
          <a:blip r:embed="rId2">
            <a:extLst/>
          </a:blip>
          <a:srcRect l="0" t="0" r="6683" b="3332"/>
          <a:stretch>
            <a:fillRect/>
          </a:stretch>
        </p:blipFill>
        <p:spPr>
          <a:xfrm>
            <a:off x="-688976" y="0"/>
            <a:ext cx="9940927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>
            <p:ph type="title" idx="4294967295"/>
          </p:nvPr>
        </p:nvSpPr>
        <p:spPr>
          <a:xfrm>
            <a:off x="301625" y="228600"/>
            <a:ext cx="8510588" cy="13255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B7E7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pic>
        <p:nvPicPr>
          <p:cNvPr id="263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7950" y="0"/>
            <a:ext cx="10287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>
            <p:ph type="title" idx="4294967295"/>
          </p:nvPr>
        </p:nvSpPr>
        <p:spPr>
          <a:xfrm>
            <a:off x="301625" y="228600"/>
            <a:ext cx="8510588" cy="13255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B7E7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pic>
        <p:nvPicPr>
          <p:cNvPr id="115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513" y="333375"/>
            <a:ext cx="9288463" cy="61912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/>
          <p:nvPr>
            <p:ph type="title" idx="4294967295"/>
          </p:nvPr>
        </p:nvSpPr>
        <p:spPr>
          <a:xfrm>
            <a:off x="301625" y="228600"/>
            <a:ext cx="8510588" cy="13255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B7E7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pic>
        <p:nvPicPr>
          <p:cNvPr id="266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11250" y="0"/>
            <a:ext cx="10280650" cy="68532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/>
          <p:nvPr>
            <p:ph type="title" idx="4294967295"/>
          </p:nvPr>
        </p:nvSpPr>
        <p:spPr>
          <a:xfrm>
            <a:off x="301625" y="228600"/>
            <a:ext cx="8510588" cy="13255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B7E7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pic>
        <p:nvPicPr>
          <p:cNvPr id="269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0975" y="-134938"/>
            <a:ext cx="9324975" cy="69929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>
            <p:ph type="title" idx="4294967295"/>
          </p:nvPr>
        </p:nvSpPr>
        <p:spPr>
          <a:xfrm>
            <a:off x="301625" y="228600"/>
            <a:ext cx="8510588" cy="13255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B7E7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pic>
        <p:nvPicPr>
          <p:cNvPr id="272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89038" y="-28575"/>
            <a:ext cx="10310813" cy="68738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/>
          <p:nvPr>
            <p:ph type="title" idx="4294967295"/>
          </p:nvPr>
        </p:nvSpPr>
        <p:spPr>
          <a:xfrm>
            <a:off x="301625" y="228600"/>
            <a:ext cx="8510588" cy="13255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B7E7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pic>
        <p:nvPicPr>
          <p:cNvPr id="275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1050" y="-49213"/>
            <a:ext cx="4605338" cy="69072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/>
          <p:nvPr>
            <p:ph type="title" idx="4294967295"/>
          </p:nvPr>
        </p:nvSpPr>
        <p:spPr>
          <a:xfrm>
            <a:off x="301625" y="228600"/>
            <a:ext cx="8510588" cy="13255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B7E7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pic>
        <p:nvPicPr>
          <p:cNvPr id="278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1050" y="-49213"/>
            <a:ext cx="4605338" cy="69072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81" name="Shape 281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282" name="pg-409.jpg" descr="pg-409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41338" y="0"/>
            <a:ext cx="10718801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85" name="Shape 285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286" name="pg-592.jpg" descr="pg-592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341563" y="-109538"/>
            <a:ext cx="11485563" cy="69675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289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11138" y="0"/>
            <a:ext cx="10255251" cy="68373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92" name="Shape 292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293" name="PC192249.jpeg" descr="PC192249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296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60463" y="0"/>
            <a:ext cx="10287001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18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87400" y="0"/>
            <a:ext cx="11623675" cy="77501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99" name="Shape 299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300" name="PollsCuabarrada29Maig'09.jpeg" descr="PollsCuabarrada29Maig'09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58788"/>
            <a:ext cx="9144000" cy="74977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303" name="image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87500" y="0"/>
            <a:ext cx="10731500" cy="69580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06" name="Shape 306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307" name="Esparver cendròs (5).jpeg" descr="Esparver cendròs (5)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31938" y="-26988"/>
            <a:ext cx="12368213" cy="69580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10" name="Shape 310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311" name="Aguilucho Cenizo.jpg" descr="Aguilucho Cenizo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73138" y="-747713"/>
            <a:ext cx="11171238" cy="81803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14" name="Shape 314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315" name="IMG_5840.jpg" descr="IMG_5840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5512" y="-171450"/>
            <a:ext cx="4686301" cy="7029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18" name="Shape 318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319" name="Circaetus gallicus.jpg" descr="Circaetus gallicus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58887" y="-2187575"/>
            <a:ext cx="6983413" cy="105013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22" name="Shape 322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323" name="IMG_5839.jpg" descr="IMG_5839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16013" y="-150813"/>
            <a:ext cx="10664826" cy="71088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26" name="Shape 326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327" name="IMG_5837.jpg" descr="IMG_5837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63600" y="-52388"/>
            <a:ext cx="10404475" cy="69373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30" name="Shape 330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331" name="IMG_5834.jpg" descr="IMG_5834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54025" y="30162"/>
            <a:ext cx="10282238" cy="68548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34" name="Shape 334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335" name="IMG_5833.jpeg" descr="IMG_5833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57600" y="-2057400"/>
            <a:ext cx="16459200" cy="10972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21" name="Shape 121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22" name="Ferran.jpeg" descr="Ferran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16013" y="36512"/>
            <a:ext cx="10260013" cy="68214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38" name="Shape 338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339" name="IMG_5836.jpg" descr="IMG_5836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92163" y="44450"/>
            <a:ext cx="10260013" cy="68405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342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89038" y="-387350"/>
            <a:ext cx="10855326" cy="72453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45" name="Shape 345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346" name="Xoriguer-comú-1.jpg" descr="Xoriguer-comú-1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73138" y="-26988"/>
            <a:ext cx="10404476" cy="6932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49" name="Shape 349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350" name="UA4-Xoriguer-petit,-mascle.jpg" descr="UA4-Xoriguer-petit,-mascle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16013" y="-26988"/>
            <a:ext cx="10512426" cy="70040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53" name="Shape 353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354" name="IMG_5847.jpeg" descr="IMG_5847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23913" y="0"/>
            <a:ext cx="11141076" cy="74279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57" name="Shape 357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358" name="IMG_8245-280311dn.jpg" descr="IMG_8245-280311dn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03238" y="22225"/>
            <a:ext cx="10260013" cy="68357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361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44575" y="39687"/>
            <a:ext cx="10188575" cy="6805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364" name="image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34975"/>
            <a:ext cx="9144000" cy="72929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7" name="Shape 367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368" name="P6231782-tudo_filtered.jpg" descr="P6231782-tudo_filtered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2413" y="-33338"/>
            <a:ext cx="9396413" cy="72088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1" name="Shape 371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372" name="6425578-puput_filtered.jpg" descr="6425578-puput_filtered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69863"/>
            <a:ext cx="9144000" cy="70278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0537" y="1633537"/>
            <a:ext cx="8164513" cy="35909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5" name="Shape 375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376" name="6125571-puput_filtered.jpg" descr="6125571-puput_filtered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387" y="-31750"/>
            <a:ext cx="8964613" cy="68897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9" name="Shape 379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380" name="IMG_5846.jpg" descr="IMG_5846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92163" y="-26988"/>
            <a:ext cx="10260013" cy="68405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83" name="Shape 383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384" name="IMG_5845.jpg" descr="IMG_5845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63600" y="92075"/>
            <a:ext cx="10188575" cy="67929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87" name="Shape 387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388" name="0A Secà de Balaguer, gaig blau, (c) Joan Estrada.jpg" descr="0A Secà de Balaguer, gaig blau, (c) Joan Estrada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23963" y="-185738"/>
            <a:ext cx="10333038" cy="70707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1" name="Shape 391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392" name="Gaig-blau-5.jpg" descr="Gaig-blau-5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00450" y="-4763"/>
            <a:ext cx="13789025" cy="68945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5" name="Shape 395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396" name="Blauet-4.jpg" descr="Blauet-4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89038" y="-30163"/>
            <a:ext cx="10333038" cy="68881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9" name="Shape 399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400" name="DSCN6475-150710.jpg" descr="DSCN6475-150710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03" name="Shape 403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404" name="IMG_5850.jpg" descr="IMG_5850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03238" y="65087"/>
            <a:ext cx="10188576" cy="67929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07" name="Shape 407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408" name="IMG_5854.jpg" descr="IMG_5854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08063" y="19050"/>
            <a:ext cx="10260013" cy="68405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11" name="Shape 411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412" name="Pardal.jpg" descr="Pardal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84213" y="0"/>
            <a:ext cx="10333038" cy="68849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type="title" idx="4294967295"/>
          </p:nvPr>
        </p:nvSpPr>
        <p:spPr>
          <a:xfrm>
            <a:off x="301625" y="228600"/>
            <a:ext cx="8510588" cy="13255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B7E7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</a:p>
        </p:txBody>
      </p:sp>
      <p:pic>
        <p:nvPicPr>
          <p:cNvPr id="127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43000" y="-23813"/>
            <a:ext cx="10323513" cy="68818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15" name="Shape 415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416" name="101_7607-210509.jpg" descr="101_7607-210509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19" name="Shape 419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420" name="_C317192-estornell-vulgar.jpg" descr="_C317192-estornell-vulgar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00113" y="33337"/>
            <a:ext cx="10044113" cy="68246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23" name="Shape 423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424" name="Estornell.jpg" descr="Estornell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76263" y="44450"/>
            <a:ext cx="10188576" cy="67881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Estornells 2.jpg" descr="Estornells 2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429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58788" y="0"/>
            <a:ext cx="10287001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59112" y="0"/>
            <a:ext cx="3095626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34" name="Shape 434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435" name="IMG_5862.jpg" descr="IMG_5862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19337" y="26987"/>
            <a:ext cx="4572001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Foto noia mirant el cel.jpg" descr="Foto noia mirant el cel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226050"/>
            <a:ext cx="2447925" cy="1631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8" name="blanc_rius.jpg" descr="blanc_rius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3850" y="992187"/>
            <a:ext cx="3276600" cy="2592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39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08125" y="1412875"/>
            <a:ext cx="184150" cy="219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40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95512" y="1631950"/>
            <a:ext cx="184151" cy="219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41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79662" y="2276475"/>
            <a:ext cx="184151" cy="219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42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16012" y="2806700"/>
            <a:ext cx="184151" cy="219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43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76425" y="2276475"/>
            <a:ext cx="184150" cy="219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44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95512" y="2349500"/>
            <a:ext cx="184151" cy="219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45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08175" y="2420937"/>
            <a:ext cx="184150" cy="219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46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1550" y="3140075"/>
            <a:ext cx="184150" cy="219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47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16012" y="3068637"/>
            <a:ext cx="184151" cy="219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48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16012" y="3213100"/>
            <a:ext cx="184151" cy="219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49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08175" y="1628775"/>
            <a:ext cx="184150" cy="219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0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03350" y="2201862"/>
            <a:ext cx="184150" cy="219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1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84312" y="2640012"/>
            <a:ext cx="184151" cy="219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2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16050" y="1982787"/>
            <a:ext cx="184150" cy="219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950" y="1700212"/>
            <a:ext cx="184150" cy="219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950" y="2273300"/>
            <a:ext cx="184150" cy="219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5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24025" y="2420937"/>
            <a:ext cx="184150" cy="219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79650" y="1989137"/>
            <a:ext cx="184150" cy="219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7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95550" y="2060575"/>
            <a:ext cx="184150" cy="219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8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59062" y="2130425"/>
            <a:ext cx="184151" cy="219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9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47987" y="1628775"/>
            <a:ext cx="184151" cy="219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60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71775" y="1557337"/>
            <a:ext cx="184150" cy="219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61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87625" y="1557337"/>
            <a:ext cx="184150" cy="219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62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43212" y="2049462"/>
            <a:ext cx="184151" cy="219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63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03525" y="1773237"/>
            <a:ext cx="184150" cy="219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64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19425" y="1989137"/>
            <a:ext cx="184150" cy="219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08175" y="1916112"/>
            <a:ext cx="184150" cy="219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11412" y="1773237"/>
            <a:ext cx="184151" cy="219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67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87625" y="1841500"/>
            <a:ext cx="184150" cy="219075"/>
          </a:xfrm>
          <a:prstGeom prst="rect">
            <a:avLst/>
          </a:prstGeom>
          <a:ln w="12700">
            <a:miter lim="400000"/>
          </a:ln>
        </p:spPr>
      </p:pic>
      <p:sp>
        <p:nvSpPr>
          <p:cNvPr id="468" name="Shape 468"/>
          <p:cNvSpPr/>
          <p:nvPr/>
        </p:nvSpPr>
        <p:spPr>
          <a:xfrm>
            <a:off x="1639887" y="1557337"/>
            <a:ext cx="2787651" cy="1730376"/>
          </a:xfrm>
          <a:prstGeom prst="line">
            <a:avLst/>
          </a:prstGeom>
          <a:ln>
            <a:solidFill/>
            <a:round/>
            <a:headEnd type="triangle"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469" name="Shape 469"/>
          <p:cNvSpPr/>
          <p:nvPr/>
        </p:nvSpPr>
        <p:spPr>
          <a:xfrm>
            <a:off x="1541462" y="1919287"/>
            <a:ext cx="3055939" cy="1665288"/>
          </a:xfrm>
          <a:prstGeom prst="line">
            <a:avLst/>
          </a:prstGeom>
          <a:ln>
            <a:solidFill/>
            <a:round/>
            <a:headEnd type="triangle"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470" name="Shape 470"/>
          <p:cNvSpPr/>
          <p:nvPr/>
        </p:nvSpPr>
        <p:spPr>
          <a:xfrm>
            <a:off x="1116012" y="3287712"/>
            <a:ext cx="3571876" cy="1322389"/>
          </a:xfrm>
          <a:prstGeom prst="line">
            <a:avLst/>
          </a:prstGeom>
          <a:ln>
            <a:solidFill/>
            <a:round/>
            <a:headEnd type="triangle"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471" name="Shape 471"/>
          <p:cNvSpPr/>
          <p:nvPr/>
        </p:nvSpPr>
        <p:spPr>
          <a:xfrm>
            <a:off x="1300162" y="3022600"/>
            <a:ext cx="3414714" cy="1343025"/>
          </a:xfrm>
          <a:prstGeom prst="line">
            <a:avLst/>
          </a:prstGeom>
          <a:ln>
            <a:solidFill/>
            <a:round/>
            <a:headEnd type="triangle"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472" name="Shape 472"/>
          <p:cNvSpPr/>
          <p:nvPr/>
        </p:nvSpPr>
        <p:spPr>
          <a:xfrm>
            <a:off x="2771774" y="2049462"/>
            <a:ext cx="1916114" cy="1163639"/>
          </a:xfrm>
          <a:prstGeom prst="line">
            <a:avLst/>
          </a:prstGeom>
          <a:ln>
            <a:solidFill/>
            <a:round/>
            <a:headEnd type="triangle"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pic>
        <p:nvPicPr>
          <p:cNvPr id="473" name="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92275" y="2587625"/>
            <a:ext cx="184150" cy="219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74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47850" y="2489200"/>
            <a:ext cx="184150" cy="219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75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92325" y="2492375"/>
            <a:ext cx="184150" cy="219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76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84387" y="2060575"/>
            <a:ext cx="184151" cy="219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77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51050" y="2273300"/>
            <a:ext cx="184150" cy="219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78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00162" y="2711450"/>
            <a:ext cx="184151" cy="219075"/>
          </a:xfrm>
          <a:prstGeom prst="rect">
            <a:avLst/>
          </a:prstGeom>
          <a:ln w="12700">
            <a:miter lim="400000"/>
          </a:ln>
        </p:spPr>
      </p:pic>
      <p:sp>
        <p:nvSpPr>
          <p:cNvPr id="479" name="Shape 479"/>
          <p:cNvSpPr/>
          <p:nvPr/>
        </p:nvSpPr>
        <p:spPr>
          <a:xfrm>
            <a:off x="1403349" y="2708275"/>
            <a:ext cx="3328989" cy="1438275"/>
          </a:xfrm>
          <a:prstGeom prst="line">
            <a:avLst/>
          </a:prstGeom>
          <a:ln>
            <a:solidFill/>
            <a:round/>
            <a:headEnd type="triangle"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pic>
        <p:nvPicPr>
          <p:cNvPr id="480" name="imag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596187" y="5526087"/>
            <a:ext cx="1547813" cy="1331913"/>
          </a:xfrm>
          <a:prstGeom prst="rect">
            <a:avLst/>
          </a:prstGeom>
          <a:ln w="12700">
            <a:miter lim="400000"/>
          </a:ln>
        </p:spPr>
      </p:pic>
      <p:pic>
        <p:nvPicPr>
          <p:cNvPr id="481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19200" y="2060575"/>
            <a:ext cx="184150" cy="219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82" name="image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609850" y="1757362"/>
            <a:ext cx="98425" cy="84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83" name="image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673350" y="2049462"/>
            <a:ext cx="98425" cy="84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84" name="image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825750" y="1973262"/>
            <a:ext cx="98425" cy="84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85" name="image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414587" y="2184400"/>
            <a:ext cx="98426" cy="84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86" name="image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011362" y="2420937"/>
            <a:ext cx="98426" cy="84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87" name="image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55700" y="2979737"/>
            <a:ext cx="98425" cy="84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88" name="image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43062" y="2544762"/>
            <a:ext cx="98426" cy="84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89" name="image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700337" y="1773237"/>
            <a:ext cx="98426" cy="84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90" name="image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41462" y="2146300"/>
            <a:ext cx="98426" cy="84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91" name="image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70037" y="1589087"/>
            <a:ext cx="98426" cy="84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92" name="image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987675" y="1889125"/>
            <a:ext cx="98425" cy="84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93" name="image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43062" y="2746375"/>
            <a:ext cx="98426" cy="84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94" name="image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58962" y="2662237"/>
            <a:ext cx="98426" cy="84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95" name="image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17625" y="2236787"/>
            <a:ext cx="98425" cy="84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96" name="image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17625" y="2887662"/>
            <a:ext cx="98425" cy="84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97" name="image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019425" y="1798637"/>
            <a:ext cx="98425" cy="84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98" name="image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268537" y="2208212"/>
            <a:ext cx="98426" cy="84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99" name="image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001837" y="2208212"/>
            <a:ext cx="98426" cy="84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500" name="josema.jpg" descr="josema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859337" y="5368925"/>
            <a:ext cx="1871663" cy="1489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501" name="image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36725" y="1844675"/>
            <a:ext cx="98425" cy="84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502" name="image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097087" y="1989137"/>
            <a:ext cx="98426" cy="84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503" name="image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31912" y="1976437"/>
            <a:ext cx="98426" cy="84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" name="image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09750" y="2205037"/>
            <a:ext cx="98425" cy="84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505" name="image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17587" y="2997200"/>
            <a:ext cx="98426" cy="84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506" name="image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89025" y="2408237"/>
            <a:ext cx="98425" cy="84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507" name="image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71550" y="2492375"/>
            <a:ext cx="98425" cy="84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508" name="image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457450" y="1976437"/>
            <a:ext cx="98425" cy="84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509" name="superfUrbanitzada.jpg" descr="superfUrbanitzada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-4763" y="423862"/>
            <a:ext cx="1160463" cy="917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0" name="oreneta cuablanca.jpg" descr="oreneta cuablanca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203575" y="404812"/>
            <a:ext cx="801688" cy="1008063"/>
          </a:xfrm>
          <a:prstGeom prst="rect">
            <a:avLst/>
          </a:prstGeom>
          <a:ln w="12700">
            <a:miter lim="400000"/>
          </a:ln>
        </p:spPr>
      </p:pic>
      <p:sp>
        <p:nvSpPr>
          <p:cNvPr id="511" name="Shape 511"/>
          <p:cNvSpPr/>
          <p:nvPr/>
        </p:nvSpPr>
        <p:spPr>
          <a:xfrm>
            <a:off x="3132137" y="1825625"/>
            <a:ext cx="1555751" cy="1104901"/>
          </a:xfrm>
          <a:prstGeom prst="line">
            <a:avLst/>
          </a:prstGeom>
          <a:ln>
            <a:solidFill/>
            <a:round/>
            <a:headEnd type="triangle"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pic>
        <p:nvPicPr>
          <p:cNvPr id="512" name="image.pn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716462" y="2819400"/>
            <a:ext cx="2484438" cy="18637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19" name="Group 519"/>
          <p:cNvGrpSpPr/>
          <p:nvPr/>
        </p:nvGrpSpPr>
        <p:grpSpPr>
          <a:xfrm>
            <a:off x="5508625" y="404812"/>
            <a:ext cx="5643563" cy="1963738"/>
            <a:chOff x="0" y="0"/>
            <a:chExt cx="5643562" cy="1963737"/>
          </a:xfrm>
        </p:grpSpPr>
        <p:grpSp>
          <p:nvGrpSpPr>
            <p:cNvPr id="515" name="Group 515"/>
            <p:cNvGrpSpPr/>
            <p:nvPr/>
          </p:nvGrpSpPr>
          <p:grpSpPr>
            <a:xfrm>
              <a:off x="71437" y="0"/>
              <a:ext cx="3744913" cy="955675"/>
              <a:chOff x="0" y="0"/>
              <a:chExt cx="3744912" cy="955675"/>
            </a:xfrm>
          </p:grpSpPr>
          <p:pic>
            <p:nvPicPr>
              <p:cNvPr id="513" name="logo.png" descr="logo"/>
              <p:cNvPicPr/>
              <p:nvPr/>
            </p:nvPicPr>
            <p:blipFill>
              <a:blip r:embed="rId12">
                <a:extLst/>
              </a:blip>
              <a:srcRect l="0" t="0" r="43890" b="0"/>
              <a:stretch>
                <a:fillRect/>
              </a:stretch>
            </p:blipFill>
            <p:spPr>
              <a:xfrm>
                <a:off x="0" y="0"/>
                <a:ext cx="3744913" cy="9556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14" name="Shape 514"/>
              <p:cNvSpPr/>
              <p:nvPr/>
            </p:nvSpPr>
            <p:spPr>
              <a:xfrm>
                <a:off x="2592387" y="65087"/>
                <a:ext cx="612687" cy="3506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i="1"/>
                </a:lvl1pPr>
              </a:lstStyle>
              <a:p>
                <a:pPr lvl="0">
                  <a:defRPr i="0"/>
                </a:pPr>
                <a:r>
                  <a:rPr i="1"/>
                  <a:t>2007</a:t>
                </a:r>
              </a:p>
            </p:txBody>
          </p:sp>
        </p:grpSp>
        <p:grpSp>
          <p:nvGrpSpPr>
            <p:cNvPr id="518" name="Group 518"/>
            <p:cNvGrpSpPr/>
            <p:nvPr/>
          </p:nvGrpSpPr>
          <p:grpSpPr>
            <a:xfrm>
              <a:off x="0" y="12700"/>
              <a:ext cx="5643563" cy="1951038"/>
              <a:chOff x="0" y="0"/>
              <a:chExt cx="5643562" cy="1951037"/>
            </a:xfrm>
          </p:grpSpPr>
          <p:sp>
            <p:nvSpPr>
              <p:cNvPr id="516" name="Shape 516"/>
              <p:cNvSpPr/>
              <p:nvPr/>
            </p:nvSpPr>
            <p:spPr>
              <a:xfrm>
                <a:off x="288925" y="866775"/>
                <a:ext cx="5354638" cy="8984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lvl="0"/>
                <a:r>
                  <a:rPr sz="1400"/>
                  <a:t>   </a:t>
                </a:r>
                <a:r>
                  <a:rPr b="1" sz="1400"/>
                  <a:t>  580</a:t>
                </a:r>
                <a:r>
                  <a:rPr sz="1400"/>
                  <a:t> col·laboradors, </a:t>
                </a:r>
                <a:endParaRPr sz="1400"/>
              </a:p>
              <a:p>
                <a:pPr lvl="0"/>
                <a:r>
                  <a:rPr b="1" sz="1400"/>
                  <a:t>  1.105 </a:t>
                </a:r>
                <a:r>
                  <a:rPr sz="1400"/>
                  <a:t>hores de treball voluntari.</a:t>
                </a:r>
                <a:endParaRPr sz="1400"/>
              </a:p>
              <a:p>
                <a:pPr lvl="0"/>
                <a:r>
                  <a:rPr sz="1400"/>
                  <a:t>     </a:t>
                </a:r>
                <a:r>
                  <a:rPr b="1" sz="1400"/>
                  <a:t>152</a:t>
                </a:r>
                <a:r>
                  <a:rPr sz="1400"/>
                  <a:t> municipis amb censos i</a:t>
                </a:r>
                <a:endParaRPr sz="1400"/>
              </a:p>
              <a:p>
                <a:pPr lvl="0"/>
                <a:r>
                  <a:rPr b="1" sz="1400"/>
                  <a:t>34.927</a:t>
                </a:r>
                <a:r>
                  <a:rPr sz="1400"/>
                  <a:t> nius comptabilitzats.</a:t>
                </a:r>
              </a:p>
            </p:txBody>
          </p:sp>
          <p:sp>
            <p:nvSpPr>
              <p:cNvPr id="517" name="Shape 517"/>
              <p:cNvSpPr/>
              <p:nvPr/>
            </p:nvSpPr>
            <p:spPr>
              <a:xfrm>
                <a:off x="0" y="0"/>
                <a:ext cx="3444875" cy="1951038"/>
              </a:xfrm>
              <a:prstGeom prst="rect">
                <a:avLst/>
              </a:prstGeom>
              <a:noFill/>
              <a:ln w="9525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</p:grpSp>
      </p:grpSp>
      <p:sp>
        <p:nvSpPr>
          <p:cNvPr id="520" name="Shape 520"/>
          <p:cNvSpPr/>
          <p:nvPr/>
        </p:nvSpPr>
        <p:spPr>
          <a:xfrm>
            <a:off x="1116012" y="2349499"/>
            <a:ext cx="3481389" cy="1439864"/>
          </a:xfrm>
          <a:prstGeom prst="line">
            <a:avLst/>
          </a:prstGeom>
          <a:ln>
            <a:solidFill/>
            <a:round/>
            <a:headEnd type="triangle"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pic>
        <p:nvPicPr>
          <p:cNvPr id="521" name="De_ur_5.jpg" descr="De_ur_5"/>
          <p:cNvPicPr/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2484437" y="5319712"/>
            <a:ext cx="2305051" cy="1538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projecte orenetes 07 010_2.jpg" descr="projecte orenetes 07 010_2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513" y="-26988"/>
            <a:ext cx="4537076" cy="36226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0" name="Group 530"/>
          <p:cNvGrpSpPr/>
          <p:nvPr/>
        </p:nvGrpSpPr>
        <p:grpSpPr>
          <a:xfrm>
            <a:off x="5508625" y="404812"/>
            <a:ext cx="5643563" cy="1963738"/>
            <a:chOff x="0" y="0"/>
            <a:chExt cx="5643562" cy="1963737"/>
          </a:xfrm>
        </p:grpSpPr>
        <p:grpSp>
          <p:nvGrpSpPr>
            <p:cNvPr id="526" name="Group 526"/>
            <p:cNvGrpSpPr/>
            <p:nvPr/>
          </p:nvGrpSpPr>
          <p:grpSpPr>
            <a:xfrm>
              <a:off x="71437" y="0"/>
              <a:ext cx="3744913" cy="955675"/>
              <a:chOff x="0" y="0"/>
              <a:chExt cx="3744912" cy="955675"/>
            </a:xfrm>
          </p:grpSpPr>
          <p:pic>
            <p:nvPicPr>
              <p:cNvPr id="524" name="logo.png" descr="logo"/>
              <p:cNvPicPr/>
              <p:nvPr/>
            </p:nvPicPr>
            <p:blipFill>
              <a:blip r:embed="rId3">
                <a:extLst/>
              </a:blip>
              <a:srcRect l="0" t="0" r="43890" b="0"/>
              <a:stretch>
                <a:fillRect/>
              </a:stretch>
            </p:blipFill>
            <p:spPr>
              <a:xfrm>
                <a:off x="0" y="0"/>
                <a:ext cx="3744913" cy="9556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25" name="Shape 525"/>
              <p:cNvSpPr/>
              <p:nvPr/>
            </p:nvSpPr>
            <p:spPr>
              <a:xfrm>
                <a:off x="2592387" y="65087"/>
                <a:ext cx="612687" cy="3506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i="1"/>
                </a:lvl1pPr>
              </a:lstStyle>
              <a:p>
                <a:pPr lvl="0">
                  <a:defRPr i="0"/>
                </a:pPr>
                <a:r>
                  <a:rPr i="1"/>
                  <a:t>2007</a:t>
                </a:r>
              </a:p>
            </p:txBody>
          </p:sp>
        </p:grpSp>
        <p:grpSp>
          <p:nvGrpSpPr>
            <p:cNvPr id="529" name="Group 529"/>
            <p:cNvGrpSpPr/>
            <p:nvPr/>
          </p:nvGrpSpPr>
          <p:grpSpPr>
            <a:xfrm>
              <a:off x="0" y="12700"/>
              <a:ext cx="5643563" cy="1951038"/>
              <a:chOff x="0" y="0"/>
              <a:chExt cx="5643562" cy="1951037"/>
            </a:xfrm>
          </p:grpSpPr>
          <p:sp>
            <p:nvSpPr>
              <p:cNvPr id="527" name="Shape 527"/>
              <p:cNvSpPr/>
              <p:nvPr/>
            </p:nvSpPr>
            <p:spPr>
              <a:xfrm>
                <a:off x="288925" y="866775"/>
                <a:ext cx="5354638" cy="8984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lvl="0"/>
                <a:r>
                  <a:rPr sz="1400"/>
                  <a:t>   </a:t>
                </a:r>
                <a:r>
                  <a:rPr b="1" sz="1400"/>
                  <a:t>  580</a:t>
                </a:r>
                <a:r>
                  <a:rPr sz="1400"/>
                  <a:t> col·laboradors, </a:t>
                </a:r>
                <a:endParaRPr sz="1400"/>
              </a:p>
              <a:p>
                <a:pPr lvl="0"/>
                <a:r>
                  <a:rPr b="1" sz="1400"/>
                  <a:t>  1.105 </a:t>
                </a:r>
                <a:r>
                  <a:rPr sz="1400"/>
                  <a:t>hores de treball voluntari.</a:t>
                </a:r>
                <a:endParaRPr sz="1400"/>
              </a:p>
              <a:p>
                <a:pPr lvl="0"/>
                <a:r>
                  <a:rPr sz="1400"/>
                  <a:t>     </a:t>
                </a:r>
                <a:r>
                  <a:rPr b="1" sz="1400"/>
                  <a:t>152</a:t>
                </a:r>
                <a:r>
                  <a:rPr sz="1400"/>
                  <a:t> municipis amb censos i</a:t>
                </a:r>
                <a:endParaRPr sz="1400"/>
              </a:p>
              <a:p>
                <a:pPr lvl="0"/>
                <a:r>
                  <a:rPr b="1" sz="1400"/>
                  <a:t>34.927</a:t>
                </a:r>
                <a:r>
                  <a:rPr sz="1400"/>
                  <a:t> nius comptabilitzats.</a:t>
                </a:r>
              </a:p>
            </p:txBody>
          </p:sp>
          <p:sp>
            <p:nvSpPr>
              <p:cNvPr id="528" name="Shape 528"/>
              <p:cNvSpPr/>
              <p:nvPr/>
            </p:nvSpPr>
            <p:spPr>
              <a:xfrm>
                <a:off x="0" y="0"/>
                <a:ext cx="3444875" cy="1951038"/>
              </a:xfrm>
              <a:prstGeom prst="rect">
                <a:avLst/>
              </a:prstGeom>
              <a:noFill/>
              <a:ln w="9525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</a:p>
            </p:txBody>
          </p:sp>
        </p:grpSp>
      </p:grpSp>
      <p:pic>
        <p:nvPicPr>
          <p:cNvPr id="531" name="projecte orenetes 07 006.jpg" descr="projecte orenetes 07 006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18000" y="3238500"/>
            <a:ext cx="4826000" cy="3619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Shape 533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534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87400" y="0"/>
            <a:ext cx="11623675" cy="77501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006600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8ECED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bevel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8ECED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bevel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